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0" r:id="rId13"/>
    <p:sldId id="271" r:id="rId14"/>
    <p:sldId id="265" r:id="rId15"/>
    <p:sldId id="266" r:id="rId16"/>
    <p:sldId id="267" r:id="rId17"/>
    <p:sldId id="268" r:id="rId18"/>
    <p:sldId id="269" r:id="rId19"/>
  </p:sldIdLst>
  <p:sldSz cx="12192000" cy="6858000"/>
  <p:notesSz cx="6858000" cy="9144000"/>
  <p:embeddedFontLst>
    <p:embeddedFont>
      <p:font typeface="Amatic SC" panose="00000500000000000000" pitchFamily="2" charset="-79"/>
      <p:regular r:id="rId21"/>
      <p:bold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omic Sans MS" panose="030F0702030302020204" pitchFamily="66" charset="0"/>
      <p:regular r:id="rId27"/>
      <p:bold r:id="rId28"/>
      <p:italic r:id="rId29"/>
      <p:boldItalic r:id="rId30"/>
    </p:embeddedFont>
    <p:embeddedFont>
      <p:font typeface="Lato Black" panose="020F0502020204030203" pitchFamily="34" charset="0"/>
      <p:bold r:id="rId31"/>
      <p:boldItalic r:id="rId32"/>
    </p:embeddedFont>
    <p:embeddedFont>
      <p:font typeface="Libre Baskerville" panose="02000000000000000000" pitchFamily="2" charset="0"/>
      <p:regular r:id="rId33"/>
      <p:bold r:id="rId34"/>
      <p:italic r:id="rId35"/>
    </p:embeddedFont>
    <p:embeddedFont>
      <p:font typeface="Libre Franklin" pitchFamily="2" charset="0"/>
      <p:regular r:id="rId36"/>
      <p:bold r:id="rId37"/>
      <p:italic r:id="rId38"/>
      <p:boldItalic r:id="rId39"/>
    </p:embeddedFont>
    <p:embeddedFont>
      <p:font typeface="MS PGothic" panose="020B0600070205080204" pitchFamily="34" charset="-128"/>
      <p:regular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1" roundtripDataSignature="AMtx7mhW491q8CidJs25Mzwqr+te+2Jk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287C3F-7877-4B17-9CEF-A5E4D1E1EF97}" v="15" dt="2023-03-28T21:52:47.2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9" Type="http://schemas.openxmlformats.org/officeDocument/2006/relationships/font" Target="fonts/font19.fntdata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font" Target="fonts/font18.fntdata"/><Relationship Id="rId46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41" Type="http://customschemas.google.com/relationships/presentationmetadata" Target="meta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0" Type="http://schemas.openxmlformats.org/officeDocument/2006/relationships/font" Target="fonts/font20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1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192c7ad34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2192c7ad345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g2192c7ad345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s-MX"/>
              <a:t>12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192c7ad345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g2192c7ad345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5" name="Google Shape;195;g2192c7ad345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s-MX"/>
              <a:t>13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192c7ad345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2192c7ad345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2" name="Google Shape;202;g2192c7ad345_0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s-MX"/>
              <a:t>14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9" name="Google Shape;20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1a1fcce81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g21a1fcce81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192c7ad345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g2192c7ad345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1" name="Google Shape;181;g2192c7ad345_0_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s-MX"/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d1787da78b_1_18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15" name="Google Shape;15;g1d1787da78b_1_18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16" name="Google Shape;16;g1d1787da78b_1_18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d1787da78b_1_223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0" name="Google Shape;50;g1d1787da78b_1_223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g1d1787da78b_1_22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d1787da78b_1_2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 layout">
  <p:cSld name="Cover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Break Slide layout">
  <p:cSld name="Section Break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s slide layout">
  <p:cSld name="Contents slide layou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d1787da78b_1_231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700" cy="7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4590"/>
              <a:buNone/>
              <a:defRPr sz="5400" b="0">
                <a:solidFill>
                  <a:srgbClr val="262626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lvl="1" indent="-325755" algn="l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SzPts val="1530"/>
              <a:buChar char="⚫"/>
              <a:defRPr/>
            </a:lvl2pPr>
            <a:lvl3pPr marL="1371600" lvl="2" indent="-325755" algn="l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SzPts val="1530"/>
              <a:buChar char="⚫"/>
              <a:defRPr/>
            </a:lvl3pPr>
            <a:lvl4pPr marL="1828800" lvl="3" indent="-320039" algn="l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SzPts val="1440"/>
              <a:buChar char="⚫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SzPts val="1800"/>
              <a:buChar char="o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58" name="Google Shape;58;g1d1787da78b_1_231"/>
          <p:cNvGrpSpPr/>
          <p:nvPr/>
        </p:nvGrpSpPr>
        <p:grpSpPr>
          <a:xfrm rot="10800000">
            <a:off x="601177" y="1063586"/>
            <a:ext cx="11001460" cy="181094"/>
            <a:chOff x="3094607" y="3310420"/>
            <a:chExt cx="7925553" cy="230400"/>
          </a:xfrm>
        </p:grpSpPr>
        <p:sp>
          <p:nvSpPr>
            <p:cNvPr id="59" name="Google Shape;59;g1d1787da78b_1_231"/>
            <p:cNvSpPr/>
            <p:nvPr/>
          </p:nvSpPr>
          <p:spPr>
            <a:xfrm>
              <a:off x="3094607" y="3378200"/>
              <a:ext cx="6455700" cy="94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60" name="Google Shape;60;g1d1787da78b_1_231"/>
            <p:cNvSpPr/>
            <p:nvPr/>
          </p:nvSpPr>
          <p:spPr>
            <a:xfrm>
              <a:off x="8459960" y="3310420"/>
              <a:ext cx="2560200" cy="23040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d1787da78b_1_236"/>
          <p:cNvSpPr txBox="1">
            <a:spLocks noGrp="1"/>
          </p:cNvSpPr>
          <p:nvPr>
            <p:ph type="title"/>
          </p:nvPr>
        </p:nvSpPr>
        <p:spPr>
          <a:xfrm>
            <a:off x="890017" y="1125729"/>
            <a:ext cx="10412100" cy="6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Franklin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d1787da78b_1_236"/>
          <p:cNvSpPr txBox="1">
            <a:spLocks noGrp="1"/>
          </p:cNvSpPr>
          <p:nvPr>
            <p:ph type="subTitle" idx="1"/>
          </p:nvPr>
        </p:nvSpPr>
        <p:spPr>
          <a:xfrm>
            <a:off x="960001" y="4241801"/>
            <a:ext cx="2568000" cy="5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>
                <a:latin typeface="Lato Black"/>
                <a:ea typeface="Lato Black"/>
                <a:cs typeface="Lato Black"/>
                <a:sym typeface="Lato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9pPr>
          </a:lstStyle>
          <a:p>
            <a:endParaRPr/>
          </a:p>
        </p:txBody>
      </p:sp>
      <p:sp>
        <p:nvSpPr>
          <p:cNvPr id="64" name="Google Shape;64;g1d1787da78b_1_236"/>
          <p:cNvSpPr txBox="1">
            <a:spLocks noGrp="1"/>
          </p:cNvSpPr>
          <p:nvPr>
            <p:ph type="subTitle" idx="2"/>
          </p:nvPr>
        </p:nvSpPr>
        <p:spPr>
          <a:xfrm>
            <a:off x="960001" y="4587389"/>
            <a:ext cx="2568000" cy="11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g1d1787da78b_1_236"/>
          <p:cNvSpPr txBox="1">
            <a:spLocks noGrp="1"/>
          </p:cNvSpPr>
          <p:nvPr>
            <p:ph type="subTitle" idx="3"/>
          </p:nvPr>
        </p:nvSpPr>
        <p:spPr>
          <a:xfrm>
            <a:off x="8664001" y="4241801"/>
            <a:ext cx="2568000" cy="5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>
                <a:latin typeface="Lato Black"/>
                <a:ea typeface="Lato Black"/>
                <a:cs typeface="Lato Black"/>
                <a:sym typeface="Lato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9pPr>
          </a:lstStyle>
          <a:p>
            <a:endParaRPr/>
          </a:p>
        </p:txBody>
      </p:sp>
      <p:sp>
        <p:nvSpPr>
          <p:cNvPr id="66" name="Google Shape;66;g1d1787da78b_1_236"/>
          <p:cNvSpPr txBox="1">
            <a:spLocks noGrp="1"/>
          </p:cNvSpPr>
          <p:nvPr>
            <p:ph type="subTitle" idx="4"/>
          </p:nvPr>
        </p:nvSpPr>
        <p:spPr>
          <a:xfrm>
            <a:off x="8664001" y="4587389"/>
            <a:ext cx="2568000" cy="11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g1d1787da78b_1_236"/>
          <p:cNvSpPr txBox="1">
            <a:spLocks noGrp="1"/>
          </p:cNvSpPr>
          <p:nvPr>
            <p:ph type="subTitle" idx="5"/>
          </p:nvPr>
        </p:nvSpPr>
        <p:spPr>
          <a:xfrm>
            <a:off x="4812003" y="4241801"/>
            <a:ext cx="2568000" cy="5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>
                <a:latin typeface="Lato Black"/>
                <a:ea typeface="Lato Black"/>
                <a:cs typeface="Lato Black"/>
                <a:sym typeface="Lato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 Black"/>
              <a:buNone/>
              <a:defRPr sz="2100">
                <a:latin typeface="Lato Black"/>
                <a:ea typeface="Lato Black"/>
                <a:cs typeface="Lato Black"/>
                <a:sym typeface="Lato Black"/>
              </a:defRPr>
            </a:lvl9pPr>
          </a:lstStyle>
          <a:p>
            <a:endParaRPr/>
          </a:p>
        </p:txBody>
      </p:sp>
      <p:sp>
        <p:nvSpPr>
          <p:cNvPr id="68" name="Google Shape;68;g1d1787da78b_1_236"/>
          <p:cNvSpPr txBox="1">
            <a:spLocks noGrp="1"/>
          </p:cNvSpPr>
          <p:nvPr>
            <p:ph type="subTitle" idx="6"/>
          </p:nvPr>
        </p:nvSpPr>
        <p:spPr>
          <a:xfrm>
            <a:off x="4812003" y="4587389"/>
            <a:ext cx="2568000" cy="11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Libre Baskerville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d1787da78b_1_192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g1d1787da78b_1_19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d1787da78b_1_19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g1d1787da78b_1_19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g1d1787da78b_1_19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1d1787da78b_1_19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g1d1787da78b_1_19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7" name="Google Shape;27;g1d1787da78b_1_199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" name="Google Shape;28;g1d1787da78b_1_19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1d1787da78b_1_20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g1d1787da78b_1_20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d1787da78b_1_20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34" name="Google Shape;34;g1d1787da78b_1_20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5" name="Google Shape;35;g1d1787da78b_1_20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1d1787da78b_1_211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38" name="Google Shape;38;g1d1787da78b_1_21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1d1787da78b_1_214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g1d1787da78b_1_214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42" name="Google Shape;42;g1d1787da78b_1_214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3" name="Google Shape;43;g1d1787da78b_1_214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d1787da78b_1_21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d1787da78b_1_22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g1d1787da78b_1_22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d1787da78b_1_18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g1d1787da78b_1_18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g1d1787da78b_1_18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/>
          <p:nvPr/>
        </p:nvSpPr>
        <p:spPr>
          <a:xfrm rot="10800000">
            <a:off x="8742717" y="0"/>
            <a:ext cx="3449283" cy="2748117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-11156" y="518161"/>
            <a:ext cx="7957500" cy="63399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/>
          <p:nvPr/>
        </p:nvSpPr>
        <p:spPr>
          <a:xfrm rot="-8471206">
            <a:off x="-1154027" y="3708189"/>
            <a:ext cx="9800738" cy="230341"/>
          </a:xfrm>
          <a:custGeom>
            <a:avLst/>
            <a:gdLst/>
            <a:ahLst/>
            <a:cxnLst/>
            <a:rect l="l" t="t" r="r" b="b"/>
            <a:pathLst>
              <a:path w="9800738" h="230341" extrusionOk="0">
                <a:moveTo>
                  <a:pt x="9797894" y="219096"/>
                </a:moveTo>
                <a:cubicBezTo>
                  <a:pt x="9790947" y="226044"/>
                  <a:pt x="9781349" y="230341"/>
                  <a:pt x="9770747" y="230341"/>
                </a:cubicBezTo>
                <a:lnTo>
                  <a:pt x="4244133" y="230341"/>
                </a:lnTo>
                <a:cubicBezTo>
                  <a:pt x="4222930" y="230341"/>
                  <a:pt x="4205741" y="213153"/>
                  <a:pt x="4205742" y="191950"/>
                </a:cubicBezTo>
                <a:lnTo>
                  <a:pt x="4205742" y="162439"/>
                </a:lnTo>
                <a:lnTo>
                  <a:pt x="0" y="162439"/>
                </a:lnTo>
                <a:lnTo>
                  <a:pt x="117676" y="67780"/>
                </a:lnTo>
                <a:lnTo>
                  <a:pt x="4205742" y="67780"/>
                </a:lnTo>
                <a:lnTo>
                  <a:pt x="4205741" y="38391"/>
                </a:lnTo>
                <a:cubicBezTo>
                  <a:pt x="4205742" y="17188"/>
                  <a:pt x="4222930" y="0"/>
                  <a:pt x="4244132" y="0"/>
                </a:cubicBezTo>
                <a:lnTo>
                  <a:pt x="9630019" y="0"/>
                </a:lnTo>
                <a:lnTo>
                  <a:pt x="9800738" y="212230"/>
                </a:lnTo>
                <a:close/>
              </a:path>
            </a:pathLst>
          </a:custGeom>
          <a:solidFill>
            <a:schemeClr val="lt1">
              <a:alpha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/>
          <p:nvPr/>
        </p:nvSpPr>
        <p:spPr>
          <a:xfrm rot="2338157">
            <a:off x="8622921" y="1132560"/>
            <a:ext cx="4084825" cy="230341"/>
          </a:xfrm>
          <a:custGeom>
            <a:avLst/>
            <a:gdLst/>
            <a:ahLst/>
            <a:cxnLst/>
            <a:rect l="l" t="t" r="r" b="b"/>
            <a:pathLst>
              <a:path w="4084825" h="230341" extrusionOk="0">
                <a:moveTo>
                  <a:pt x="0" y="162439"/>
                </a:moveTo>
                <a:lnTo>
                  <a:pt x="117022" y="67780"/>
                </a:lnTo>
                <a:lnTo>
                  <a:pt x="1820156" y="67780"/>
                </a:lnTo>
                <a:lnTo>
                  <a:pt x="1820156" y="38391"/>
                </a:lnTo>
                <a:cubicBezTo>
                  <a:pt x="1820157" y="17188"/>
                  <a:pt x="1837345" y="0"/>
                  <a:pt x="1858548" y="0"/>
                </a:cubicBezTo>
                <a:lnTo>
                  <a:pt x="3898502" y="0"/>
                </a:lnTo>
                <a:lnTo>
                  <a:pt x="4084825" y="230341"/>
                </a:lnTo>
                <a:lnTo>
                  <a:pt x="1858548" y="230341"/>
                </a:lnTo>
                <a:cubicBezTo>
                  <a:pt x="1837345" y="230341"/>
                  <a:pt x="1820157" y="213153"/>
                  <a:pt x="1820157" y="191949"/>
                </a:cubicBezTo>
                <a:lnTo>
                  <a:pt x="1820157" y="162439"/>
                </a:lnTo>
                <a:close/>
              </a:path>
            </a:pathLst>
          </a:custGeom>
          <a:solidFill>
            <a:schemeClr val="lt1">
              <a:alpha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" name="Google Shape;77;p1"/>
          <p:cNvGrpSpPr/>
          <p:nvPr/>
        </p:nvGrpSpPr>
        <p:grpSpPr>
          <a:xfrm>
            <a:off x="10257927" y="243319"/>
            <a:ext cx="1684599" cy="413563"/>
            <a:chOff x="864753" y="5755727"/>
            <a:chExt cx="1544830" cy="413563"/>
          </a:xfrm>
        </p:grpSpPr>
        <p:sp>
          <p:nvSpPr>
            <p:cNvPr id="78" name="Google Shape;78;p1"/>
            <p:cNvSpPr/>
            <p:nvPr/>
          </p:nvSpPr>
          <p:spPr>
            <a:xfrm>
              <a:off x="864753" y="5755727"/>
              <a:ext cx="1544830" cy="413563"/>
            </a:xfrm>
            <a:prstGeom prst="roundRect">
              <a:avLst>
                <a:gd name="adj" fmla="val 50000"/>
              </a:avLst>
            </a:prstGeom>
            <a:solidFill>
              <a:schemeClr val="lt1">
                <a:alpha val="0"/>
              </a:schemeClr>
            </a:solidFill>
            <a:ln w="158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endParaRPr sz="2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"/>
            <p:cNvSpPr/>
            <p:nvPr/>
          </p:nvSpPr>
          <p:spPr>
            <a:xfrm>
              <a:off x="1584900" y="5839450"/>
              <a:ext cx="493113" cy="238870"/>
            </a:xfrm>
            <a:custGeom>
              <a:avLst/>
              <a:gdLst/>
              <a:ahLst/>
              <a:cxnLst/>
              <a:rect l="l" t="t" r="r" b="b"/>
              <a:pathLst>
                <a:path w="476008" h="184091" extrusionOk="0">
                  <a:moveTo>
                    <a:pt x="208619" y="31142"/>
                  </a:moveTo>
                  <a:lnTo>
                    <a:pt x="208619" y="83381"/>
                  </a:lnTo>
                  <a:lnTo>
                    <a:pt x="228962" y="83381"/>
                  </a:lnTo>
                  <a:cubicBezTo>
                    <a:pt x="243613" y="83381"/>
                    <a:pt x="253407" y="82418"/>
                    <a:pt x="258347" y="80493"/>
                  </a:cubicBezTo>
                  <a:cubicBezTo>
                    <a:pt x="263286" y="78567"/>
                    <a:pt x="267158" y="75554"/>
                    <a:pt x="269962" y="71452"/>
                  </a:cubicBezTo>
                  <a:cubicBezTo>
                    <a:pt x="272767" y="67350"/>
                    <a:pt x="274169" y="62578"/>
                    <a:pt x="274169" y="57136"/>
                  </a:cubicBezTo>
                  <a:cubicBezTo>
                    <a:pt x="274169" y="50439"/>
                    <a:pt x="272202" y="44914"/>
                    <a:pt x="268267" y="40560"/>
                  </a:cubicBezTo>
                  <a:cubicBezTo>
                    <a:pt x="264332" y="36207"/>
                    <a:pt x="259351" y="33486"/>
                    <a:pt x="253324" y="32398"/>
                  </a:cubicBezTo>
                  <a:cubicBezTo>
                    <a:pt x="248887" y="31561"/>
                    <a:pt x="239971" y="31142"/>
                    <a:pt x="226576" y="31142"/>
                  </a:cubicBezTo>
                  <a:close/>
                  <a:moveTo>
                    <a:pt x="37169" y="31142"/>
                  </a:moveTo>
                  <a:lnTo>
                    <a:pt x="37169" y="83381"/>
                  </a:lnTo>
                  <a:lnTo>
                    <a:pt x="57512" y="83381"/>
                  </a:lnTo>
                  <a:cubicBezTo>
                    <a:pt x="72163" y="83381"/>
                    <a:pt x="81957" y="82418"/>
                    <a:pt x="86897" y="80493"/>
                  </a:cubicBezTo>
                  <a:cubicBezTo>
                    <a:pt x="91836" y="78567"/>
                    <a:pt x="95708" y="75554"/>
                    <a:pt x="98512" y="71452"/>
                  </a:cubicBezTo>
                  <a:cubicBezTo>
                    <a:pt x="101317" y="67350"/>
                    <a:pt x="102719" y="62578"/>
                    <a:pt x="102719" y="57136"/>
                  </a:cubicBezTo>
                  <a:cubicBezTo>
                    <a:pt x="102719" y="50439"/>
                    <a:pt x="100752" y="44914"/>
                    <a:pt x="96817" y="40560"/>
                  </a:cubicBezTo>
                  <a:cubicBezTo>
                    <a:pt x="92882" y="36207"/>
                    <a:pt x="87901" y="33486"/>
                    <a:pt x="81874" y="32398"/>
                  </a:cubicBezTo>
                  <a:cubicBezTo>
                    <a:pt x="77437" y="31561"/>
                    <a:pt x="68521" y="31142"/>
                    <a:pt x="55126" y="31142"/>
                  </a:cubicBezTo>
                  <a:close/>
                  <a:moveTo>
                    <a:pt x="329714" y="0"/>
                  </a:moveTo>
                  <a:lnTo>
                    <a:pt x="476008" y="0"/>
                  </a:lnTo>
                  <a:lnTo>
                    <a:pt x="476008" y="31142"/>
                  </a:lnTo>
                  <a:lnTo>
                    <a:pt x="421509" y="31142"/>
                  </a:lnTo>
                  <a:lnTo>
                    <a:pt x="421509" y="184091"/>
                  </a:lnTo>
                  <a:lnTo>
                    <a:pt x="384339" y="184091"/>
                  </a:lnTo>
                  <a:lnTo>
                    <a:pt x="384339" y="31142"/>
                  </a:lnTo>
                  <a:lnTo>
                    <a:pt x="329714" y="31142"/>
                  </a:lnTo>
                  <a:close/>
                  <a:moveTo>
                    <a:pt x="171450" y="0"/>
                  </a:moveTo>
                  <a:lnTo>
                    <a:pt x="231097" y="0"/>
                  </a:lnTo>
                  <a:cubicBezTo>
                    <a:pt x="253700" y="0"/>
                    <a:pt x="268434" y="921"/>
                    <a:pt x="275299" y="2763"/>
                  </a:cubicBezTo>
                  <a:cubicBezTo>
                    <a:pt x="285847" y="5525"/>
                    <a:pt x="294679" y="11532"/>
                    <a:pt x="301795" y="20783"/>
                  </a:cubicBezTo>
                  <a:cubicBezTo>
                    <a:pt x="308911" y="30033"/>
                    <a:pt x="312469" y="41984"/>
                    <a:pt x="312469" y="56634"/>
                  </a:cubicBezTo>
                  <a:cubicBezTo>
                    <a:pt x="312469" y="67936"/>
                    <a:pt x="310418" y="77437"/>
                    <a:pt x="306316" y="85139"/>
                  </a:cubicBezTo>
                  <a:cubicBezTo>
                    <a:pt x="302214" y="92841"/>
                    <a:pt x="297002" y="98889"/>
                    <a:pt x="290682" y="103285"/>
                  </a:cubicBezTo>
                  <a:cubicBezTo>
                    <a:pt x="284361" y="107680"/>
                    <a:pt x="277936" y="110589"/>
                    <a:pt x="271406" y="112012"/>
                  </a:cubicBezTo>
                  <a:cubicBezTo>
                    <a:pt x="262532" y="113770"/>
                    <a:pt x="249682" y="114649"/>
                    <a:pt x="232855" y="114649"/>
                  </a:cubicBezTo>
                  <a:lnTo>
                    <a:pt x="208619" y="114649"/>
                  </a:lnTo>
                  <a:lnTo>
                    <a:pt x="208619" y="184091"/>
                  </a:lnTo>
                  <a:lnTo>
                    <a:pt x="171450" y="184091"/>
                  </a:lnTo>
                  <a:close/>
                  <a:moveTo>
                    <a:pt x="0" y="0"/>
                  </a:moveTo>
                  <a:lnTo>
                    <a:pt x="59647" y="0"/>
                  </a:lnTo>
                  <a:cubicBezTo>
                    <a:pt x="82250" y="0"/>
                    <a:pt x="96984" y="921"/>
                    <a:pt x="103849" y="2763"/>
                  </a:cubicBezTo>
                  <a:cubicBezTo>
                    <a:pt x="114397" y="5525"/>
                    <a:pt x="123229" y="11532"/>
                    <a:pt x="130345" y="20783"/>
                  </a:cubicBezTo>
                  <a:cubicBezTo>
                    <a:pt x="137461" y="30033"/>
                    <a:pt x="141019" y="41984"/>
                    <a:pt x="141019" y="56634"/>
                  </a:cubicBezTo>
                  <a:cubicBezTo>
                    <a:pt x="141019" y="67936"/>
                    <a:pt x="138968" y="77437"/>
                    <a:pt x="134866" y="85139"/>
                  </a:cubicBezTo>
                  <a:cubicBezTo>
                    <a:pt x="130764" y="92841"/>
                    <a:pt x="125552" y="98889"/>
                    <a:pt x="119232" y="103285"/>
                  </a:cubicBezTo>
                  <a:cubicBezTo>
                    <a:pt x="112911" y="107680"/>
                    <a:pt x="106486" y="110589"/>
                    <a:pt x="99956" y="112012"/>
                  </a:cubicBezTo>
                  <a:cubicBezTo>
                    <a:pt x="91082" y="113770"/>
                    <a:pt x="78232" y="114649"/>
                    <a:pt x="61405" y="114649"/>
                  </a:cubicBezTo>
                  <a:lnTo>
                    <a:pt x="37169" y="114649"/>
                  </a:lnTo>
                  <a:lnTo>
                    <a:pt x="37169" y="184091"/>
                  </a:lnTo>
                  <a:lnTo>
                    <a:pt x="0" y="1840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"/>
            <p:cNvSpPr/>
            <p:nvPr/>
          </p:nvSpPr>
          <p:spPr>
            <a:xfrm>
              <a:off x="1095829" y="5851239"/>
              <a:ext cx="164495" cy="228600"/>
            </a:xfrm>
            <a:custGeom>
              <a:avLst/>
              <a:gdLst/>
              <a:ahLst/>
              <a:cxnLst/>
              <a:rect l="l" t="t" r="r" b="b"/>
              <a:pathLst>
                <a:path w="164495" h="212876" extrusionOk="0">
                  <a:moveTo>
                    <a:pt x="0" y="208038"/>
                  </a:moveTo>
                  <a:lnTo>
                    <a:pt x="79828" y="0"/>
                  </a:lnTo>
                  <a:lnTo>
                    <a:pt x="164495" y="212876"/>
                  </a:lnTo>
                </a:path>
              </a:pathLst>
            </a:custGeom>
            <a:noFill/>
            <a:ln w="158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"/>
            <p:cNvSpPr/>
            <p:nvPr/>
          </p:nvSpPr>
          <p:spPr>
            <a:xfrm>
              <a:off x="1301554" y="5851239"/>
              <a:ext cx="101600" cy="228600"/>
            </a:xfrm>
            <a:custGeom>
              <a:avLst/>
              <a:gdLst/>
              <a:ahLst/>
              <a:cxnLst/>
              <a:rect l="l" t="t" r="r" b="b"/>
              <a:pathLst>
                <a:path w="101600" h="220133" extrusionOk="0">
                  <a:moveTo>
                    <a:pt x="4838" y="0"/>
                  </a:moveTo>
                  <a:lnTo>
                    <a:pt x="0" y="220133"/>
                  </a:lnTo>
                  <a:lnTo>
                    <a:pt x="101600" y="220133"/>
                  </a:lnTo>
                </a:path>
              </a:pathLst>
            </a:custGeom>
            <a:noFill/>
            <a:ln w="158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"/>
            <p:cNvSpPr/>
            <p:nvPr/>
          </p:nvSpPr>
          <p:spPr>
            <a:xfrm>
              <a:off x="1444384" y="5851239"/>
              <a:ext cx="101600" cy="228600"/>
            </a:xfrm>
            <a:custGeom>
              <a:avLst/>
              <a:gdLst/>
              <a:ahLst/>
              <a:cxnLst/>
              <a:rect l="l" t="t" r="r" b="b"/>
              <a:pathLst>
                <a:path w="101600" h="220133" extrusionOk="0">
                  <a:moveTo>
                    <a:pt x="4838" y="0"/>
                  </a:moveTo>
                  <a:lnTo>
                    <a:pt x="0" y="220133"/>
                  </a:lnTo>
                  <a:lnTo>
                    <a:pt x="101600" y="220133"/>
                  </a:lnTo>
                </a:path>
              </a:pathLst>
            </a:custGeom>
            <a:noFill/>
            <a:ln w="1587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1"/>
            <p:cNvSpPr/>
            <p:nvPr/>
          </p:nvSpPr>
          <p:spPr>
            <a:xfrm>
              <a:off x="2040716" y="6018447"/>
              <a:ext cx="200512" cy="61391"/>
            </a:xfrm>
            <a:custGeom>
              <a:avLst/>
              <a:gdLst/>
              <a:ahLst/>
              <a:cxnLst/>
              <a:rect l="l" t="t" r="r" b="b"/>
              <a:pathLst>
                <a:path w="253314" h="77558" extrusionOk="0">
                  <a:moveTo>
                    <a:pt x="0" y="61903"/>
                  </a:moveTo>
                  <a:lnTo>
                    <a:pt x="14375" y="61903"/>
                  </a:lnTo>
                  <a:lnTo>
                    <a:pt x="14375" y="76279"/>
                  </a:lnTo>
                  <a:lnTo>
                    <a:pt x="0" y="76279"/>
                  </a:lnTo>
                  <a:close/>
                  <a:moveTo>
                    <a:pt x="138233" y="12944"/>
                  </a:moveTo>
                  <a:cubicBezTo>
                    <a:pt x="131992" y="12944"/>
                    <a:pt x="126961" y="15084"/>
                    <a:pt x="123141" y="19364"/>
                  </a:cubicBezTo>
                  <a:cubicBezTo>
                    <a:pt x="119321" y="23644"/>
                    <a:pt x="117411" y="30099"/>
                    <a:pt x="117411" y="38728"/>
                  </a:cubicBezTo>
                  <a:cubicBezTo>
                    <a:pt x="117411" y="47221"/>
                    <a:pt x="119372" y="53658"/>
                    <a:pt x="123294" y="58041"/>
                  </a:cubicBezTo>
                  <a:cubicBezTo>
                    <a:pt x="127217" y="62423"/>
                    <a:pt x="132196" y="64615"/>
                    <a:pt x="138233" y="64615"/>
                  </a:cubicBezTo>
                  <a:cubicBezTo>
                    <a:pt x="144270" y="64615"/>
                    <a:pt x="149224" y="62441"/>
                    <a:pt x="153095" y="58092"/>
                  </a:cubicBezTo>
                  <a:cubicBezTo>
                    <a:pt x="156966" y="53743"/>
                    <a:pt x="158902" y="47221"/>
                    <a:pt x="158902" y="38523"/>
                  </a:cubicBezTo>
                  <a:cubicBezTo>
                    <a:pt x="158902" y="29929"/>
                    <a:pt x="157017" y="23517"/>
                    <a:pt x="153248" y="19287"/>
                  </a:cubicBezTo>
                  <a:cubicBezTo>
                    <a:pt x="149480" y="15058"/>
                    <a:pt x="144475" y="12944"/>
                    <a:pt x="138233" y="12944"/>
                  </a:cubicBezTo>
                  <a:close/>
                  <a:moveTo>
                    <a:pt x="180872" y="1279"/>
                  </a:moveTo>
                  <a:lnTo>
                    <a:pt x="203536" y="1279"/>
                  </a:lnTo>
                  <a:lnTo>
                    <a:pt x="217144" y="52439"/>
                  </a:lnTo>
                  <a:lnTo>
                    <a:pt x="230599" y="1279"/>
                  </a:lnTo>
                  <a:lnTo>
                    <a:pt x="253314" y="1279"/>
                  </a:lnTo>
                  <a:lnTo>
                    <a:pt x="253314" y="76279"/>
                  </a:lnTo>
                  <a:lnTo>
                    <a:pt x="239245" y="76279"/>
                  </a:lnTo>
                  <a:lnTo>
                    <a:pt x="239245" y="17241"/>
                  </a:lnTo>
                  <a:lnTo>
                    <a:pt x="224358" y="76279"/>
                  </a:lnTo>
                  <a:lnTo>
                    <a:pt x="209778" y="76279"/>
                  </a:lnTo>
                  <a:lnTo>
                    <a:pt x="194941" y="17241"/>
                  </a:lnTo>
                  <a:lnTo>
                    <a:pt x="194941" y="76279"/>
                  </a:lnTo>
                  <a:lnTo>
                    <a:pt x="180872" y="76279"/>
                  </a:lnTo>
                  <a:close/>
                  <a:moveTo>
                    <a:pt x="138080" y="0"/>
                  </a:moveTo>
                  <a:cubicBezTo>
                    <a:pt x="149130" y="0"/>
                    <a:pt x="157972" y="3428"/>
                    <a:pt x="164606" y="10283"/>
                  </a:cubicBezTo>
                  <a:cubicBezTo>
                    <a:pt x="171240" y="17139"/>
                    <a:pt x="174556" y="26671"/>
                    <a:pt x="174556" y="38882"/>
                  </a:cubicBezTo>
                  <a:cubicBezTo>
                    <a:pt x="174556" y="50989"/>
                    <a:pt x="171265" y="60462"/>
                    <a:pt x="164683" y="67301"/>
                  </a:cubicBezTo>
                  <a:cubicBezTo>
                    <a:pt x="158100" y="74139"/>
                    <a:pt x="149301" y="77558"/>
                    <a:pt x="138284" y="77558"/>
                  </a:cubicBezTo>
                  <a:cubicBezTo>
                    <a:pt x="127131" y="77558"/>
                    <a:pt x="118264" y="74156"/>
                    <a:pt x="111681" y="67352"/>
                  </a:cubicBezTo>
                  <a:cubicBezTo>
                    <a:pt x="105099" y="60548"/>
                    <a:pt x="101807" y="51177"/>
                    <a:pt x="101807" y="39240"/>
                  </a:cubicBezTo>
                  <a:cubicBezTo>
                    <a:pt x="101807" y="31600"/>
                    <a:pt x="102950" y="25188"/>
                    <a:pt x="105235" y="20004"/>
                  </a:cubicBezTo>
                  <a:cubicBezTo>
                    <a:pt x="106940" y="16184"/>
                    <a:pt x="109268" y="12756"/>
                    <a:pt x="112218" y="9721"/>
                  </a:cubicBezTo>
                  <a:cubicBezTo>
                    <a:pt x="115169" y="6685"/>
                    <a:pt x="118400" y="4434"/>
                    <a:pt x="121913" y="2967"/>
                  </a:cubicBezTo>
                  <a:cubicBezTo>
                    <a:pt x="126586" y="989"/>
                    <a:pt x="131975" y="0"/>
                    <a:pt x="138080" y="0"/>
                  </a:cubicBezTo>
                  <a:close/>
                  <a:moveTo>
                    <a:pt x="61112" y="0"/>
                  </a:moveTo>
                  <a:cubicBezTo>
                    <a:pt x="70287" y="0"/>
                    <a:pt x="77739" y="2712"/>
                    <a:pt x="83469" y="8135"/>
                  </a:cubicBezTo>
                  <a:cubicBezTo>
                    <a:pt x="86880" y="11341"/>
                    <a:pt x="89438" y="15945"/>
                    <a:pt x="91143" y="21948"/>
                  </a:cubicBezTo>
                  <a:lnTo>
                    <a:pt x="76153" y="25529"/>
                  </a:lnTo>
                  <a:cubicBezTo>
                    <a:pt x="75266" y="21641"/>
                    <a:pt x="73416" y="18571"/>
                    <a:pt x="70602" y="16320"/>
                  </a:cubicBezTo>
                  <a:cubicBezTo>
                    <a:pt x="67788" y="14069"/>
                    <a:pt x="64369" y="12944"/>
                    <a:pt x="60345" y="12944"/>
                  </a:cubicBezTo>
                  <a:cubicBezTo>
                    <a:pt x="54785" y="12944"/>
                    <a:pt x="50275" y="14939"/>
                    <a:pt x="46813" y="18929"/>
                  </a:cubicBezTo>
                  <a:cubicBezTo>
                    <a:pt x="43351" y="22920"/>
                    <a:pt x="41620" y="29383"/>
                    <a:pt x="41620" y="38319"/>
                  </a:cubicBezTo>
                  <a:cubicBezTo>
                    <a:pt x="41620" y="47800"/>
                    <a:pt x="43326" y="54553"/>
                    <a:pt x="46736" y="58578"/>
                  </a:cubicBezTo>
                  <a:cubicBezTo>
                    <a:pt x="50147" y="62603"/>
                    <a:pt x="54581" y="64615"/>
                    <a:pt x="60038" y="64615"/>
                  </a:cubicBezTo>
                  <a:cubicBezTo>
                    <a:pt x="64062" y="64615"/>
                    <a:pt x="67524" y="63336"/>
                    <a:pt x="70423" y="60778"/>
                  </a:cubicBezTo>
                  <a:cubicBezTo>
                    <a:pt x="73322" y="58220"/>
                    <a:pt x="75403" y="54195"/>
                    <a:pt x="76665" y="48704"/>
                  </a:cubicBezTo>
                  <a:lnTo>
                    <a:pt x="91348" y="53360"/>
                  </a:lnTo>
                  <a:cubicBezTo>
                    <a:pt x="89097" y="61545"/>
                    <a:pt x="85353" y="67625"/>
                    <a:pt x="80118" y="71598"/>
                  </a:cubicBezTo>
                  <a:cubicBezTo>
                    <a:pt x="74883" y="75572"/>
                    <a:pt x="68240" y="77558"/>
                    <a:pt x="60191" y="77558"/>
                  </a:cubicBezTo>
                  <a:cubicBezTo>
                    <a:pt x="50232" y="77558"/>
                    <a:pt x="42047" y="74156"/>
                    <a:pt x="35635" y="67352"/>
                  </a:cubicBezTo>
                  <a:cubicBezTo>
                    <a:pt x="29223" y="60548"/>
                    <a:pt x="26017" y="51245"/>
                    <a:pt x="26017" y="39444"/>
                  </a:cubicBezTo>
                  <a:cubicBezTo>
                    <a:pt x="26017" y="26961"/>
                    <a:pt x="29240" y="17267"/>
                    <a:pt x="35686" y="10360"/>
                  </a:cubicBezTo>
                  <a:cubicBezTo>
                    <a:pt x="42132" y="3453"/>
                    <a:pt x="50607" y="0"/>
                    <a:pt x="61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endPara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" name="Google Shape;84;p1"/>
          <p:cNvSpPr txBox="1"/>
          <p:nvPr/>
        </p:nvSpPr>
        <p:spPr>
          <a:xfrm>
            <a:off x="2251100" y="1009000"/>
            <a:ext cx="7781100" cy="16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s-MX" sz="67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Laboratorio de tecnología de los alimentos</a:t>
            </a:r>
            <a:br>
              <a:rPr lang="es-MX" sz="91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</a:br>
            <a:r>
              <a:rPr lang="es-MX" sz="91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Práctica </a:t>
            </a:r>
            <a:r>
              <a:rPr lang="es-MX" sz="91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7</a:t>
            </a:r>
            <a:r>
              <a:rPr lang="es-MX" sz="91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: </a:t>
            </a:r>
            <a:r>
              <a:rPr lang="es-MX" sz="79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PAY DE FRESA</a:t>
            </a:r>
            <a:endParaRPr sz="9100" b="1" i="0" u="none" strike="noStrike" cap="none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-982300" y="4585775"/>
            <a:ext cx="6749700" cy="21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s-MX" sz="2100" b="1" i="0" u="none" strike="noStrike" cap="none">
                <a:solidFill>
                  <a:srgbClr val="FFF2CC"/>
                </a:solidFill>
                <a:latin typeface="Comic Sans MS"/>
                <a:ea typeface="Comic Sans MS"/>
                <a:cs typeface="Comic Sans MS"/>
                <a:sym typeface="Comic Sans MS"/>
              </a:rPr>
              <a:t>SECCIÓN: Martes de 10 a 1 pm</a:t>
            </a:r>
            <a:endParaRPr sz="1700" i="0" u="none" strike="noStrike" cap="none">
              <a:solidFill>
                <a:srgbClr val="FFF2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2100" b="1" i="0" u="none" strike="noStrike" cap="none">
              <a:solidFill>
                <a:srgbClr val="FFF2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-1333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CC"/>
              </a:buClr>
              <a:buSzPts val="2100"/>
              <a:buFont typeface="Comic Sans MS"/>
              <a:buChar char="•"/>
            </a:pPr>
            <a:r>
              <a:rPr lang="es-MX" sz="2100" b="1" i="0" u="none" strike="noStrike" cap="none">
                <a:solidFill>
                  <a:srgbClr val="FFF2CC"/>
                </a:solidFill>
                <a:latin typeface="Comic Sans MS"/>
                <a:ea typeface="Comic Sans MS"/>
                <a:cs typeface="Comic Sans MS"/>
                <a:sym typeface="Comic Sans MS"/>
              </a:rPr>
              <a:t>EQUIPO 4:  </a:t>
            </a:r>
            <a:endParaRPr sz="1700" i="0" u="none" strike="noStrike" cap="none">
              <a:solidFill>
                <a:srgbClr val="FFF2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71450" marR="0" lvl="0" indent="-171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CC"/>
              </a:buClr>
              <a:buSzPts val="2100"/>
              <a:buFont typeface="Comic Sans MS"/>
              <a:buChar char="•"/>
            </a:pPr>
            <a:r>
              <a:rPr lang="es-MX" sz="2100" b="1" i="0" u="none" strike="noStrike" cap="none">
                <a:solidFill>
                  <a:srgbClr val="FFF2CC"/>
                </a:solidFill>
                <a:latin typeface="Comic Sans MS"/>
                <a:ea typeface="Comic Sans MS"/>
                <a:cs typeface="Comic Sans MS"/>
                <a:sym typeface="Comic Sans MS"/>
              </a:rPr>
              <a:t>Mainor de Jesús Aguilar Villatoro</a:t>
            </a:r>
            <a:endParaRPr sz="2100" b="1" i="0" u="none" strike="noStrike" cap="none">
              <a:solidFill>
                <a:srgbClr val="FFF2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71450" marR="0" lvl="0" indent="-171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CC"/>
              </a:buClr>
              <a:buSzPts val="2100"/>
              <a:buFont typeface="Comic Sans MS"/>
              <a:buChar char="•"/>
            </a:pPr>
            <a:r>
              <a:rPr lang="es-MX" sz="2100" b="1" i="0" u="none" strike="noStrike" cap="none">
                <a:solidFill>
                  <a:srgbClr val="FFF2CC"/>
                </a:solidFill>
                <a:latin typeface="Comic Sans MS"/>
                <a:ea typeface="Comic Sans MS"/>
                <a:cs typeface="Comic Sans MS"/>
                <a:sym typeface="Comic Sans MS"/>
              </a:rPr>
              <a:t>Hannia Shazel Juárez Bautista</a:t>
            </a:r>
            <a:endParaRPr sz="1700" i="0" u="none" strike="noStrike" cap="none">
              <a:solidFill>
                <a:srgbClr val="FFF2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171450" marR="0" lvl="0" indent="-171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2CC"/>
              </a:buClr>
              <a:buSzPts val="2100"/>
              <a:buFont typeface="Comic Sans MS"/>
              <a:buChar char="•"/>
            </a:pPr>
            <a:r>
              <a:rPr lang="es-MX" sz="2100" b="1" i="0" u="none" strike="noStrike" cap="none">
                <a:solidFill>
                  <a:srgbClr val="FFF2CC"/>
                </a:solidFill>
                <a:latin typeface="Comic Sans MS"/>
                <a:ea typeface="Comic Sans MS"/>
                <a:cs typeface="Comic Sans MS"/>
                <a:sym typeface="Comic Sans MS"/>
              </a:rPr>
              <a:t>Vanessa Castro  Cruz</a:t>
            </a:r>
            <a:endParaRPr sz="2100" b="1" i="0" u="none" strike="noStrike" cap="none">
              <a:solidFill>
                <a:srgbClr val="FFF2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61950" algn="ctr" rtl="0">
              <a:spcBef>
                <a:spcPts val="1000"/>
              </a:spcBef>
              <a:spcAft>
                <a:spcPts val="0"/>
              </a:spcAft>
              <a:buClr>
                <a:srgbClr val="FFF2CC"/>
              </a:buClr>
              <a:buSzPts val="2100"/>
              <a:buFont typeface="Comic Sans MS"/>
              <a:buChar char="•"/>
            </a:pPr>
            <a:r>
              <a:rPr lang="es-MX" sz="2100" b="1">
                <a:solidFill>
                  <a:srgbClr val="FFF2CC"/>
                </a:solidFill>
                <a:latin typeface="Comic Sans MS"/>
                <a:ea typeface="Comic Sans MS"/>
                <a:cs typeface="Comic Sans MS"/>
                <a:sym typeface="Comic Sans MS"/>
              </a:rPr>
              <a:t>Andrea Sánchez Anzurez</a:t>
            </a:r>
            <a:endParaRPr sz="2100" b="1">
              <a:solidFill>
                <a:srgbClr val="FFF2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8255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D20C161-5C41-149A-B1B2-ECA07DD5B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441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192c7ad345_0_4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700" cy="7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0" lvl="0" indent="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4962"/>
              <a:buNone/>
            </a:pPr>
            <a:r>
              <a:rPr lang="es-MX" sz="4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Diagrama de ASME</a:t>
            </a:r>
            <a:endParaRPr/>
          </a:p>
        </p:txBody>
      </p:sp>
      <p:pic>
        <p:nvPicPr>
          <p:cNvPr id="184" name="Google Shape;184;g2192c7ad345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500" y="1150883"/>
            <a:ext cx="11347492" cy="55407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192c7ad345_0_31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700" cy="7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4590"/>
              <a:buNone/>
            </a:pPr>
            <a:r>
              <a:rPr lang="es-MX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Análisis de operaciones</a:t>
            </a:r>
            <a:endParaRPr/>
          </a:p>
        </p:txBody>
      </p:sp>
      <p:pic>
        <p:nvPicPr>
          <p:cNvPr id="191" name="Google Shape;191;g2192c7ad345_0_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6900" y="1317233"/>
            <a:ext cx="8771356" cy="5540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192c7ad345_0_38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700" cy="7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4962"/>
              <a:buNone/>
            </a:pPr>
            <a:r>
              <a:rPr lang="es-MX" sz="3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Tabla de costos</a:t>
            </a:r>
            <a:endParaRPr/>
          </a:p>
        </p:txBody>
      </p:sp>
      <p:pic>
        <p:nvPicPr>
          <p:cNvPr id="198" name="Google Shape;198;g2192c7ad345_0_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7200" y="1317233"/>
            <a:ext cx="8759443" cy="55407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192c7ad345_0_47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700" cy="7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4962"/>
              <a:buNone/>
            </a:pPr>
            <a:r>
              <a:rPr lang="es-MX" sz="3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Producto terminado</a:t>
            </a:r>
            <a:endParaRPr/>
          </a:p>
        </p:txBody>
      </p:sp>
      <p:sp>
        <p:nvSpPr>
          <p:cNvPr id="205" name="Google Shape;205;g2192c7ad345_0_47"/>
          <p:cNvSpPr txBox="1"/>
          <p:nvPr/>
        </p:nvSpPr>
        <p:spPr>
          <a:xfrm>
            <a:off x="254900" y="2739150"/>
            <a:ext cx="4436100" cy="137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s-MX" sz="2100" b="0" i="0" u="none" strike="noStrike" cap="none">
                <a:solidFill>
                  <a:srgbClr val="9B2D1F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s-MX" sz="21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Se obtuvieron  </a:t>
            </a:r>
            <a:r>
              <a:rPr lang="es-MX" sz="2100">
                <a:solidFill>
                  <a:srgbClr val="262626"/>
                </a:solidFill>
              </a:rPr>
              <a:t>2 pays de fresa (8 rebanadas)</a:t>
            </a:r>
            <a:endParaRPr sz="2100">
              <a:solidFill>
                <a:srgbClr val="262626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s-MX" sz="21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Con un precio de $67.5 cada </a:t>
            </a:r>
            <a:r>
              <a:rPr lang="es-MX" sz="2100">
                <a:solidFill>
                  <a:srgbClr val="262626"/>
                </a:solidFill>
              </a:rPr>
              <a:t>pay</a:t>
            </a:r>
            <a:endParaRPr sz="21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g2192c7ad345_0_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6200" y="1820733"/>
            <a:ext cx="6578876" cy="3700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oogle Shape;211;p14"/>
          <p:cNvGrpSpPr/>
          <p:nvPr/>
        </p:nvGrpSpPr>
        <p:grpSpPr>
          <a:xfrm rot="2378537">
            <a:off x="10269356" y="4192626"/>
            <a:ext cx="2584711" cy="3828482"/>
            <a:chOff x="8225514" y="914682"/>
            <a:chExt cx="763050" cy="1279128"/>
          </a:xfrm>
        </p:grpSpPr>
        <p:sp>
          <p:nvSpPr>
            <p:cNvPr id="212" name="Google Shape;212;p14"/>
            <p:cNvSpPr/>
            <p:nvPr/>
          </p:nvSpPr>
          <p:spPr>
            <a:xfrm>
              <a:off x="8267148" y="1217493"/>
              <a:ext cx="229073" cy="916290"/>
            </a:xfrm>
            <a:custGeom>
              <a:avLst/>
              <a:gdLst/>
              <a:ahLst/>
              <a:cxnLst/>
              <a:rect l="l" t="t" r="r" b="b"/>
              <a:pathLst>
                <a:path w="229072" h="916290" extrusionOk="0">
                  <a:moveTo>
                    <a:pt x="78587" y="318361"/>
                  </a:moveTo>
                  <a:cubicBezTo>
                    <a:pt x="88619" y="325885"/>
                    <a:pt x="100157" y="328226"/>
                    <a:pt x="112363" y="329731"/>
                  </a:cubicBezTo>
                  <a:cubicBezTo>
                    <a:pt x="125906" y="331403"/>
                    <a:pt x="136775" y="338258"/>
                    <a:pt x="144132" y="349796"/>
                  </a:cubicBezTo>
                  <a:cubicBezTo>
                    <a:pt x="148646" y="356818"/>
                    <a:pt x="152827" y="364175"/>
                    <a:pt x="158010" y="372703"/>
                  </a:cubicBezTo>
                  <a:cubicBezTo>
                    <a:pt x="153663" y="358490"/>
                    <a:pt x="149817" y="345615"/>
                    <a:pt x="145637" y="332741"/>
                  </a:cubicBezTo>
                  <a:cubicBezTo>
                    <a:pt x="145470" y="332072"/>
                    <a:pt x="143296" y="332239"/>
                    <a:pt x="141958" y="331904"/>
                  </a:cubicBezTo>
                  <a:cubicBezTo>
                    <a:pt x="127913" y="328059"/>
                    <a:pt x="113868" y="323711"/>
                    <a:pt x="99655" y="320534"/>
                  </a:cubicBezTo>
                  <a:cubicBezTo>
                    <a:pt x="82433" y="316856"/>
                    <a:pt x="70728" y="307325"/>
                    <a:pt x="65879" y="290437"/>
                  </a:cubicBezTo>
                  <a:cubicBezTo>
                    <a:pt x="62702" y="279402"/>
                    <a:pt x="60194" y="268032"/>
                    <a:pt x="58188" y="256327"/>
                  </a:cubicBezTo>
                  <a:cubicBezTo>
                    <a:pt x="69223" y="264186"/>
                    <a:pt x="81597" y="265858"/>
                    <a:pt x="94137" y="267697"/>
                  </a:cubicBezTo>
                  <a:cubicBezTo>
                    <a:pt x="106845" y="269537"/>
                    <a:pt x="117044" y="276058"/>
                    <a:pt x="124067" y="286926"/>
                  </a:cubicBezTo>
                  <a:cubicBezTo>
                    <a:pt x="129083" y="294617"/>
                    <a:pt x="133598" y="302643"/>
                    <a:pt x="138781" y="311171"/>
                  </a:cubicBezTo>
                  <a:cubicBezTo>
                    <a:pt x="138280" y="309164"/>
                    <a:pt x="138112" y="307994"/>
                    <a:pt x="137778" y="306656"/>
                  </a:cubicBezTo>
                  <a:cubicBezTo>
                    <a:pt x="135270" y="298630"/>
                    <a:pt x="132093" y="290605"/>
                    <a:pt x="130421" y="282411"/>
                  </a:cubicBezTo>
                  <a:cubicBezTo>
                    <a:pt x="128749" y="274385"/>
                    <a:pt x="124401" y="270205"/>
                    <a:pt x="116877" y="268366"/>
                  </a:cubicBezTo>
                  <a:cubicBezTo>
                    <a:pt x="105173" y="265524"/>
                    <a:pt x="93636" y="262012"/>
                    <a:pt x="81931" y="259839"/>
                  </a:cubicBezTo>
                  <a:cubicBezTo>
                    <a:pt x="63371" y="256327"/>
                    <a:pt x="51500" y="245960"/>
                    <a:pt x="46483" y="227902"/>
                  </a:cubicBezTo>
                  <a:cubicBezTo>
                    <a:pt x="43808" y="218371"/>
                    <a:pt x="41802" y="208506"/>
                    <a:pt x="39628" y="198808"/>
                  </a:cubicBezTo>
                  <a:cubicBezTo>
                    <a:pt x="39293" y="197638"/>
                    <a:pt x="39628" y="196300"/>
                    <a:pt x="39628" y="194126"/>
                  </a:cubicBezTo>
                  <a:cubicBezTo>
                    <a:pt x="49326" y="202487"/>
                    <a:pt x="60194" y="204995"/>
                    <a:pt x="71732" y="206165"/>
                  </a:cubicBezTo>
                  <a:cubicBezTo>
                    <a:pt x="87783" y="207837"/>
                    <a:pt x="99822" y="216030"/>
                    <a:pt x="108015" y="229909"/>
                  </a:cubicBezTo>
                  <a:cubicBezTo>
                    <a:pt x="111359" y="235426"/>
                    <a:pt x="114536" y="241111"/>
                    <a:pt x="118716" y="246295"/>
                  </a:cubicBezTo>
                  <a:cubicBezTo>
                    <a:pt x="115205" y="235259"/>
                    <a:pt x="111694" y="224224"/>
                    <a:pt x="108015" y="213355"/>
                  </a:cubicBezTo>
                  <a:cubicBezTo>
                    <a:pt x="107681" y="212352"/>
                    <a:pt x="106009" y="211349"/>
                    <a:pt x="104671" y="210847"/>
                  </a:cubicBezTo>
                  <a:cubicBezTo>
                    <a:pt x="92131" y="207169"/>
                    <a:pt x="79757" y="202152"/>
                    <a:pt x="66883" y="200146"/>
                  </a:cubicBezTo>
                  <a:cubicBezTo>
                    <a:pt x="44310" y="196467"/>
                    <a:pt x="30432" y="184596"/>
                    <a:pt x="25583" y="162357"/>
                  </a:cubicBezTo>
                  <a:cubicBezTo>
                    <a:pt x="23911" y="154666"/>
                    <a:pt x="22071" y="146974"/>
                    <a:pt x="20399" y="139283"/>
                  </a:cubicBezTo>
                  <a:cubicBezTo>
                    <a:pt x="20065" y="137611"/>
                    <a:pt x="20065" y="135771"/>
                    <a:pt x="19730" y="132762"/>
                  </a:cubicBezTo>
                  <a:cubicBezTo>
                    <a:pt x="28927" y="140788"/>
                    <a:pt x="38457" y="143965"/>
                    <a:pt x="49326" y="144801"/>
                  </a:cubicBezTo>
                  <a:cubicBezTo>
                    <a:pt x="66548" y="146306"/>
                    <a:pt x="79925" y="154164"/>
                    <a:pt x="88787" y="169380"/>
                  </a:cubicBezTo>
                  <a:cubicBezTo>
                    <a:pt x="91963" y="174898"/>
                    <a:pt x="95140" y="180416"/>
                    <a:pt x="98986" y="185766"/>
                  </a:cubicBezTo>
                  <a:cubicBezTo>
                    <a:pt x="95642" y="175901"/>
                    <a:pt x="92632" y="165869"/>
                    <a:pt x="88954" y="156171"/>
                  </a:cubicBezTo>
                  <a:cubicBezTo>
                    <a:pt x="88285" y="154499"/>
                    <a:pt x="85610" y="153663"/>
                    <a:pt x="83938" y="152325"/>
                  </a:cubicBezTo>
                  <a:cubicBezTo>
                    <a:pt x="74407" y="145469"/>
                    <a:pt x="64040" y="141122"/>
                    <a:pt x="52336" y="139784"/>
                  </a:cubicBezTo>
                  <a:cubicBezTo>
                    <a:pt x="27589" y="136942"/>
                    <a:pt x="11872" y="123398"/>
                    <a:pt x="5685" y="98986"/>
                  </a:cubicBezTo>
                  <a:cubicBezTo>
                    <a:pt x="3679" y="90626"/>
                    <a:pt x="1839" y="82265"/>
                    <a:pt x="0" y="74574"/>
                  </a:cubicBezTo>
                  <a:cubicBezTo>
                    <a:pt x="10200" y="77918"/>
                    <a:pt x="20232" y="81095"/>
                    <a:pt x="30432" y="84272"/>
                  </a:cubicBezTo>
                  <a:cubicBezTo>
                    <a:pt x="51834" y="90960"/>
                    <a:pt x="66381" y="105340"/>
                    <a:pt x="76580" y="124736"/>
                  </a:cubicBezTo>
                  <a:cubicBezTo>
                    <a:pt x="77584" y="126575"/>
                    <a:pt x="78420" y="128247"/>
                    <a:pt x="80259" y="129752"/>
                  </a:cubicBezTo>
                  <a:cubicBezTo>
                    <a:pt x="76915" y="120054"/>
                    <a:pt x="73571" y="110356"/>
                    <a:pt x="70059" y="100658"/>
                  </a:cubicBezTo>
                  <a:cubicBezTo>
                    <a:pt x="69558" y="99488"/>
                    <a:pt x="68220" y="98485"/>
                    <a:pt x="67050" y="97481"/>
                  </a:cubicBezTo>
                  <a:cubicBezTo>
                    <a:pt x="65043" y="95976"/>
                    <a:pt x="63037" y="94639"/>
                    <a:pt x="61030" y="93301"/>
                  </a:cubicBezTo>
                  <a:cubicBezTo>
                    <a:pt x="36618" y="76748"/>
                    <a:pt x="26920" y="54175"/>
                    <a:pt x="32940" y="25081"/>
                  </a:cubicBezTo>
                  <a:cubicBezTo>
                    <a:pt x="34612" y="16888"/>
                    <a:pt x="36451" y="8695"/>
                    <a:pt x="38290" y="0"/>
                  </a:cubicBezTo>
                  <a:cubicBezTo>
                    <a:pt x="49995" y="6521"/>
                    <a:pt x="59693" y="13878"/>
                    <a:pt x="68220" y="23074"/>
                  </a:cubicBezTo>
                  <a:cubicBezTo>
                    <a:pt x="81597" y="37454"/>
                    <a:pt x="86446" y="53840"/>
                    <a:pt x="81597" y="72902"/>
                  </a:cubicBezTo>
                  <a:cubicBezTo>
                    <a:pt x="79590" y="80761"/>
                    <a:pt x="77584" y="88619"/>
                    <a:pt x="74908" y="96144"/>
                  </a:cubicBezTo>
                  <a:cubicBezTo>
                    <a:pt x="73571" y="100157"/>
                    <a:pt x="73404" y="103333"/>
                    <a:pt x="74741" y="107346"/>
                  </a:cubicBezTo>
                  <a:cubicBezTo>
                    <a:pt x="117546" y="232417"/>
                    <a:pt x="158344" y="357989"/>
                    <a:pt x="191786" y="485901"/>
                  </a:cubicBezTo>
                  <a:cubicBezTo>
                    <a:pt x="205162" y="537067"/>
                    <a:pt x="217201" y="588733"/>
                    <a:pt x="223555" y="641403"/>
                  </a:cubicBezTo>
                  <a:cubicBezTo>
                    <a:pt x="230578" y="700427"/>
                    <a:pt x="232082" y="759785"/>
                    <a:pt x="229407" y="819143"/>
                  </a:cubicBezTo>
                  <a:cubicBezTo>
                    <a:pt x="228905" y="828674"/>
                    <a:pt x="228905" y="838372"/>
                    <a:pt x="229073" y="847903"/>
                  </a:cubicBezTo>
                  <a:cubicBezTo>
                    <a:pt x="229574" y="869138"/>
                    <a:pt x="227401" y="889872"/>
                    <a:pt x="221548" y="910271"/>
                  </a:cubicBezTo>
                  <a:cubicBezTo>
                    <a:pt x="221214" y="911107"/>
                    <a:pt x="221214" y="912110"/>
                    <a:pt x="220712" y="912946"/>
                  </a:cubicBezTo>
                  <a:cubicBezTo>
                    <a:pt x="219876" y="914284"/>
                    <a:pt x="219040" y="915622"/>
                    <a:pt x="217535" y="916792"/>
                  </a:cubicBezTo>
                  <a:cubicBezTo>
                    <a:pt x="219207" y="848572"/>
                    <a:pt x="213690" y="781020"/>
                    <a:pt x="201818" y="713804"/>
                  </a:cubicBezTo>
                  <a:cubicBezTo>
                    <a:pt x="205162" y="724505"/>
                    <a:pt x="208841" y="735039"/>
                    <a:pt x="212018" y="745740"/>
                  </a:cubicBezTo>
                  <a:cubicBezTo>
                    <a:pt x="215195" y="756608"/>
                    <a:pt x="218037" y="767477"/>
                    <a:pt x="220378" y="778512"/>
                  </a:cubicBezTo>
                  <a:cubicBezTo>
                    <a:pt x="222886" y="789548"/>
                    <a:pt x="224725" y="800918"/>
                    <a:pt x="226732" y="812121"/>
                  </a:cubicBezTo>
                  <a:cubicBezTo>
                    <a:pt x="227233" y="812121"/>
                    <a:pt x="227902" y="812121"/>
                    <a:pt x="228404" y="812121"/>
                  </a:cubicBezTo>
                  <a:cubicBezTo>
                    <a:pt x="228404" y="795567"/>
                    <a:pt x="228404" y="778847"/>
                    <a:pt x="228404" y="762293"/>
                  </a:cubicBezTo>
                  <a:cubicBezTo>
                    <a:pt x="228905" y="670330"/>
                    <a:pt x="215195" y="580373"/>
                    <a:pt x="191117" y="491921"/>
                  </a:cubicBezTo>
                  <a:cubicBezTo>
                    <a:pt x="188609" y="482725"/>
                    <a:pt x="186435" y="473361"/>
                    <a:pt x="183593" y="464165"/>
                  </a:cubicBezTo>
                  <a:cubicBezTo>
                    <a:pt x="182757" y="461489"/>
                    <a:pt x="180416" y="458312"/>
                    <a:pt x="177908" y="457476"/>
                  </a:cubicBezTo>
                  <a:cubicBezTo>
                    <a:pt x="166203" y="453463"/>
                    <a:pt x="154499" y="448949"/>
                    <a:pt x="142460" y="446775"/>
                  </a:cubicBezTo>
                  <a:cubicBezTo>
                    <a:pt x="120221" y="442762"/>
                    <a:pt x="106845" y="430556"/>
                    <a:pt x="102330" y="408485"/>
                  </a:cubicBezTo>
                  <a:cubicBezTo>
                    <a:pt x="100491" y="399121"/>
                    <a:pt x="98485" y="389758"/>
                    <a:pt x="96311" y="379391"/>
                  </a:cubicBezTo>
                  <a:cubicBezTo>
                    <a:pt x="99153" y="381063"/>
                    <a:pt x="100825" y="382401"/>
                    <a:pt x="102665" y="383237"/>
                  </a:cubicBezTo>
                  <a:cubicBezTo>
                    <a:pt x="109353" y="385912"/>
                    <a:pt x="116041" y="389758"/>
                    <a:pt x="123064" y="390427"/>
                  </a:cubicBezTo>
                  <a:cubicBezTo>
                    <a:pt x="144801" y="392600"/>
                    <a:pt x="159682" y="403636"/>
                    <a:pt x="169046" y="423032"/>
                  </a:cubicBezTo>
                  <a:cubicBezTo>
                    <a:pt x="170550" y="426042"/>
                    <a:pt x="172055" y="429051"/>
                    <a:pt x="174396" y="431894"/>
                  </a:cubicBezTo>
                  <a:cubicBezTo>
                    <a:pt x="174229" y="430891"/>
                    <a:pt x="174229" y="429720"/>
                    <a:pt x="174062" y="428717"/>
                  </a:cubicBezTo>
                  <a:cubicBezTo>
                    <a:pt x="171554" y="419855"/>
                    <a:pt x="168711" y="411160"/>
                    <a:pt x="166705" y="402131"/>
                  </a:cubicBezTo>
                  <a:cubicBezTo>
                    <a:pt x="165534" y="397115"/>
                    <a:pt x="163026" y="394105"/>
                    <a:pt x="158177" y="392768"/>
                  </a:cubicBezTo>
                  <a:cubicBezTo>
                    <a:pt x="146640" y="389591"/>
                    <a:pt x="135103" y="385745"/>
                    <a:pt x="123398" y="383738"/>
                  </a:cubicBezTo>
                  <a:cubicBezTo>
                    <a:pt x="102497" y="380227"/>
                    <a:pt x="89121" y="369359"/>
                    <a:pt x="84105" y="348792"/>
                  </a:cubicBezTo>
                  <a:cubicBezTo>
                    <a:pt x="81764" y="338927"/>
                    <a:pt x="79423" y="329229"/>
                    <a:pt x="77082" y="319364"/>
                  </a:cubicBezTo>
                  <a:cubicBezTo>
                    <a:pt x="77584" y="318862"/>
                    <a:pt x="78085" y="318695"/>
                    <a:pt x="78587" y="3183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13" name="Google Shape;213;p14"/>
            <p:cNvSpPr/>
            <p:nvPr/>
          </p:nvSpPr>
          <p:spPr>
            <a:xfrm>
              <a:off x="8490034" y="914682"/>
              <a:ext cx="178911" cy="1279128"/>
            </a:xfrm>
            <a:custGeom>
              <a:avLst/>
              <a:gdLst/>
              <a:ahLst/>
              <a:cxnLst/>
              <a:rect l="l" t="t" r="r" b="b"/>
              <a:pathLst>
                <a:path w="178910" h="1279127" extrusionOk="0">
                  <a:moveTo>
                    <a:pt x="89957" y="939699"/>
                  </a:moveTo>
                  <a:cubicBezTo>
                    <a:pt x="89957" y="956086"/>
                    <a:pt x="90291" y="972639"/>
                    <a:pt x="89790" y="989025"/>
                  </a:cubicBezTo>
                  <a:cubicBezTo>
                    <a:pt x="89455" y="1005579"/>
                    <a:pt x="88285" y="1021965"/>
                    <a:pt x="87951" y="1038685"/>
                  </a:cubicBezTo>
                  <a:cubicBezTo>
                    <a:pt x="88954" y="1035007"/>
                    <a:pt x="90124" y="1031328"/>
                    <a:pt x="91127" y="1027650"/>
                  </a:cubicBezTo>
                  <a:cubicBezTo>
                    <a:pt x="113199" y="947725"/>
                    <a:pt x="128080" y="866630"/>
                    <a:pt x="133096" y="783863"/>
                  </a:cubicBezTo>
                  <a:cubicBezTo>
                    <a:pt x="137276" y="715476"/>
                    <a:pt x="139952" y="646921"/>
                    <a:pt x="143129" y="578367"/>
                  </a:cubicBezTo>
                  <a:cubicBezTo>
                    <a:pt x="143296" y="575691"/>
                    <a:pt x="143129" y="573183"/>
                    <a:pt x="143129" y="568836"/>
                  </a:cubicBezTo>
                  <a:cubicBezTo>
                    <a:pt x="142460" y="571344"/>
                    <a:pt x="142125" y="572347"/>
                    <a:pt x="141624" y="573852"/>
                  </a:cubicBezTo>
                  <a:cubicBezTo>
                    <a:pt x="137276" y="570173"/>
                    <a:pt x="133263" y="565993"/>
                    <a:pt x="128749" y="563151"/>
                  </a:cubicBezTo>
                  <a:cubicBezTo>
                    <a:pt x="117880" y="556128"/>
                    <a:pt x="107179" y="548437"/>
                    <a:pt x="95475" y="543086"/>
                  </a:cubicBezTo>
                  <a:cubicBezTo>
                    <a:pt x="64374" y="528706"/>
                    <a:pt x="52336" y="504796"/>
                    <a:pt x="55847" y="471522"/>
                  </a:cubicBezTo>
                  <a:cubicBezTo>
                    <a:pt x="57185" y="459817"/>
                    <a:pt x="58021" y="448113"/>
                    <a:pt x="59191" y="435405"/>
                  </a:cubicBezTo>
                  <a:cubicBezTo>
                    <a:pt x="60696" y="436576"/>
                    <a:pt x="61365" y="437077"/>
                    <a:pt x="61866" y="437579"/>
                  </a:cubicBezTo>
                  <a:cubicBezTo>
                    <a:pt x="71063" y="449116"/>
                    <a:pt x="82433" y="457476"/>
                    <a:pt x="96144" y="463161"/>
                  </a:cubicBezTo>
                  <a:cubicBezTo>
                    <a:pt x="112195" y="469682"/>
                    <a:pt x="125070" y="480384"/>
                    <a:pt x="131257" y="497104"/>
                  </a:cubicBezTo>
                  <a:cubicBezTo>
                    <a:pt x="134935" y="506969"/>
                    <a:pt x="137444" y="517169"/>
                    <a:pt x="139617" y="527369"/>
                  </a:cubicBezTo>
                  <a:cubicBezTo>
                    <a:pt x="141289" y="535227"/>
                    <a:pt x="141791" y="543253"/>
                    <a:pt x="143296" y="551446"/>
                  </a:cubicBezTo>
                  <a:cubicBezTo>
                    <a:pt x="143463" y="549941"/>
                    <a:pt x="143797" y="548437"/>
                    <a:pt x="143797" y="546932"/>
                  </a:cubicBezTo>
                  <a:cubicBezTo>
                    <a:pt x="143965" y="462158"/>
                    <a:pt x="144299" y="377385"/>
                    <a:pt x="143965" y="292778"/>
                  </a:cubicBezTo>
                  <a:cubicBezTo>
                    <a:pt x="143797" y="245960"/>
                    <a:pt x="142460" y="199310"/>
                    <a:pt x="141791" y="152492"/>
                  </a:cubicBezTo>
                  <a:cubicBezTo>
                    <a:pt x="141791" y="146974"/>
                    <a:pt x="139952" y="142794"/>
                    <a:pt x="136775" y="138112"/>
                  </a:cubicBezTo>
                  <a:cubicBezTo>
                    <a:pt x="129585" y="127913"/>
                    <a:pt x="122562" y="117379"/>
                    <a:pt x="116877" y="106176"/>
                  </a:cubicBezTo>
                  <a:cubicBezTo>
                    <a:pt x="108684" y="90291"/>
                    <a:pt x="107848" y="73404"/>
                    <a:pt x="113199" y="56349"/>
                  </a:cubicBezTo>
                  <a:cubicBezTo>
                    <a:pt x="119051" y="36953"/>
                    <a:pt x="128582" y="19229"/>
                    <a:pt x="139784" y="2508"/>
                  </a:cubicBezTo>
                  <a:cubicBezTo>
                    <a:pt x="140119" y="1839"/>
                    <a:pt x="140453" y="1170"/>
                    <a:pt x="141122" y="0"/>
                  </a:cubicBezTo>
                  <a:cubicBezTo>
                    <a:pt x="143630" y="2675"/>
                    <a:pt x="145469" y="4515"/>
                    <a:pt x="147142" y="6521"/>
                  </a:cubicBezTo>
                  <a:cubicBezTo>
                    <a:pt x="160518" y="21570"/>
                    <a:pt x="170550" y="38457"/>
                    <a:pt x="176570" y="57853"/>
                  </a:cubicBezTo>
                  <a:cubicBezTo>
                    <a:pt x="181252" y="72735"/>
                    <a:pt x="180416" y="86947"/>
                    <a:pt x="174229" y="101327"/>
                  </a:cubicBezTo>
                  <a:cubicBezTo>
                    <a:pt x="167206" y="117546"/>
                    <a:pt x="157676" y="131926"/>
                    <a:pt x="146807" y="145804"/>
                  </a:cubicBezTo>
                  <a:cubicBezTo>
                    <a:pt x="145302" y="147643"/>
                    <a:pt x="144132" y="150318"/>
                    <a:pt x="144299" y="152659"/>
                  </a:cubicBezTo>
                  <a:cubicBezTo>
                    <a:pt x="147142" y="275723"/>
                    <a:pt x="149148" y="398787"/>
                    <a:pt x="146473" y="521851"/>
                  </a:cubicBezTo>
                  <a:cubicBezTo>
                    <a:pt x="144968" y="596425"/>
                    <a:pt x="142125" y="670999"/>
                    <a:pt x="138447" y="745406"/>
                  </a:cubicBezTo>
                  <a:cubicBezTo>
                    <a:pt x="133263" y="850244"/>
                    <a:pt x="116376" y="953243"/>
                    <a:pt x="86446" y="1054068"/>
                  </a:cubicBezTo>
                  <a:cubicBezTo>
                    <a:pt x="82098" y="1068950"/>
                    <a:pt x="81095" y="1084667"/>
                    <a:pt x="77918" y="1100050"/>
                  </a:cubicBezTo>
                  <a:cubicBezTo>
                    <a:pt x="71397" y="1131485"/>
                    <a:pt x="63204" y="1162752"/>
                    <a:pt x="45982" y="1189840"/>
                  </a:cubicBezTo>
                  <a:cubicBezTo>
                    <a:pt x="28927" y="1216927"/>
                    <a:pt x="17055" y="1246188"/>
                    <a:pt x="3511" y="1274781"/>
                  </a:cubicBezTo>
                  <a:cubicBezTo>
                    <a:pt x="2675" y="1276620"/>
                    <a:pt x="1505" y="1278626"/>
                    <a:pt x="0" y="1280131"/>
                  </a:cubicBezTo>
                  <a:cubicBezTo>
                    <a:pt x="48323" y="1171280"/>
                    <a:pt x="74407" y="1056911"/>
                    <a:pt x="89957" y="9396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14" name="Google Shape;214;p14"/>
            <p:cNvSpPr/>
            <p:nvPr/>
          </p:nvSpPr>
          <p:spPr>
            <a:xfrm>
              <a:off x="8413788" y="1264478"/>
              <a:ext cx="170550" cy="576862"/>
            </a:xfrm>
            <a:custGeom>
              <a:avLst/>
              <a:gdLst/>
              <a:ahLst/>
              <a:cxnLst/>
              <a:rect l="l" t="t" r="r" b="b"/>
              <a:pathLst>
                <a:path w="170550" h="576861" extrusionOk="0">
                  <a:moveTo>
                    <a:pt x="165367" y="577363"/>
                  </a:moveTo>
                  <a:cubicBezTo>
                    <a:pt x="164029" y="561646"/>
                    <a:pt x="162692" y="547433"/>
                    <a:pt x="161521" y="533388"/>
                  </a:cubicBezTo>
                  <a:cubicBezTo>
                    <a:pt x="155836" y="468010"/>
                    <a:pt x="141122" y="404472"/>
                    <a:pt x="121392" y="341937"/>
                  </a:cubicBezTo>
                  <a:cubicBezTo>
                    <a:pt x="86278" y="229909"/>
                    <a:pt x="45146" y="120221"/>
                    <a:pt x="2675" y="10868"/>
                  </a:cubicBezTo>
                  <a:cubicBezTo>
                    <a:pt x="1338" y="7524"/>
                    <a:pt x="167" y="4013"/>
                    <a:pt x="0" y="0"/>
                  </a:cubicBezTo>
                  <a:cubicBezTo>
                    <a:pt x="9698" y="15383"/>
                    <a:pt x="19563" y="30766"/>
                    <a:pt x="28759" y="46316"/>
                  </a:cubicBezTo>
                  <a:cubicBezTo>
                    <a:pt x="73069" y="120556"/>
                    <a:pt x="110691" y="197805"/>
                    <a:pt x="138280" y="279903"/>
                  </a:cubicBezTo>
                  <a:cubicBezTo>
                    <a:pt x="164364" y="357153"/>
                    <a:pt x="176068" y="436241"/>
                    <a:pt x="170216" y="517838"/>
                  </a:cubicBezTo>
                  <a:cubicBezTo>
                    <a:pt x="168878" y="535896"/>
                    <a:pt x="167875" y="553787"/>
                    <a:pt x="166538" y="571845"/>
                  </a:cubicBezTo>
                  <a:cubicBezTo>
                    <a:pt x="166370" y="573016"/>
                    <a:pt x="165869" y="574521"/>
                    <a:pt x="165367" y="5773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15" name="Google Shape;215;p14"/>
            <p:cNvSpPr/>
            <p:nvPr/>
          </p:nvSpPr>
          <p:spPr>
            <a:xfrm>
              <a:off x="8225514" y="1558928"/>
              <a:ext cx="237433" cy="357821"/>
            </a:xfrm>
            <a:custGeom>
              <a:avLst/>
              <a:gdLst/>
              <a:ahLst/>
              <a:cxnLst/>
              <a:rect l="l" t="t" r="r" b="b"/>
              <a:pathLst>
                <a:path w="237432" h="357821" extrusionOk="0">
                  <a:moveTo>
                    <a:pt x="238603" y="358156"/>
                  </a:moveTo>
                  <a:cubicBezTo>
                    <a:pt x="229909" y="338927"/>
                    <a:pt x="221548" y="319364"/>
                    <a:pt x="212519" y="300302"/>
                  </a:cubicBezTo>
                  <a:cubicBezTo>
                    <a:pt x="191953" y="256160"/>
                    <a:pt x="164364" y="216198"/>
                    <a:pt x="135270" y="177573"/>
                  </a:cubicBezTo>
                  <a:cubicBezTo>
                    <a:pt x="91629" y="119552"/>
                    <a:pt x="46818" y="62368"/>
                    <a:pt x="2341" y="4682"/>
                  </a:cubicBezTo>
                  <a:cubicBezTo>
                    <a:pt x="1338" y="3344"/>
                    <a:pt x="334" y="2174"/>
                    <a:pt x="0" y="0"/>
                  </a:cubicBezTo>
                  <a:cubicBezTo>
                    <a:pt x="7524" y="6354"/>
                    <a:pt x="15049" y="12540"/>
                    <a:pt x="22573" y="19062"/>
                  </a:cubicBezTo>
                  <a:cubicBezTo>
                    <a:pt x="63371" y="54676"/>
                    <a:pt x="100993" y="93468"/>
                    <a:pt x="135437" y="135437"/>
                  </a:cubicBezTo>
                  <a:cubicBezTo>
                    <a:pt x="186602" y="197805"/>
                    <a:pt x="220712" y="268032"/>
                    <a:pt x="236430" y="347120"/>
                  </a:cubicBezTo>
                  <a:cubicBezTo>
                    <a:pt x="237099" y="350799"/>
                    <a:pt x="238102" y="354310"/>
                    <a:pt x="238771" y="357989"/>
                  </a:cubicBezTo>
                  <a:cubicBezTo>
                    <a:pt x="238771" y="357989"/>
                    <a:pt x="238771" y="358156"/>
                    <a:pt x="238603" y="3581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16" name="Google Shape;216;p14"/>
            <p:cNvSpPr/>
            <p:nvPr/>
          </p:nvSpPr>
          <p:spPr>
            <a:xfrm>
              <a:off x="8637762" y="1439208"/>
              <a:ext cx="86947" cy="137109"/>
            </a:xfrm>
            <a:custGeom>
              <a:avLst/>
              <a:gdLst/>
              <a:ahLst/>
              <a:cxnLst/>
              <a:rect l="l" t="t" r="r" b="b"/>
              <a:pathLst>
                <a:path w="86947" h="137109" extrusionOk="0">
                  <a:moveTo>
                    <a:pt x="584" y="137945"/>
                  </a:moveTo>
                  <a:cubicBezTo>
                    <a:pt x="-921" y="120054"/>
                    <a:pt x="584" y="104002"/>
                    <a:pt x="3928" y="87951"/>
                  </a:cubicBezTo>
                  <a:cubicBezTo>
                    <a:pt x="4430" y="85944"/>
                    <a:pt x="4931" y="83938"/>
                    <a:pt x="5433" y="81931"/>
                  </a:cubicBezTo>
                  <a:cubicBezTo>
                    <a:pt x="10951" y="53004"/>
                    <a:pt x="27504" y="33608"/>
                    <a:pt x="55261" y="24078"/>
                  </a:cubicBezTo>
                  <a:cubicBezTo>
                    <a:pt x="65460" y="20566"/>
                    <a:pt x="73152" y="13042"/>
                    <a:pt x="80342" y="5351"/>
                  </a:cubicBezTo>
                  <a:cubicBezTo>
                    <a:pt x="81679" y="3846"/>
                    <a:pt x="83017" y="2341"/>
                    <a:pt x="85358" y="0"/>
                  </a:cubicBezTo>
                  <a:cubicBezTo>
                    <a:pt x="86194" y="8193"/>
                    <a:pt x="87364" y="15216"/>
                    <a:pt x="87531" y="22238"/>
                  </a:cubicBezTo>
                  <a:cubicBezTo>
                    <a:pt x="87866" y="35113"/>
                    <a:pt x="88367" y="48155"/>
                    <a:pt x="87197" y="61030"/>
                  </a:cubicBezTo>
                  <a:cubicBezTo>
                    <a:pt x="85692" y="77249"/>
                    <a:pt x="76663" y="89623"/>
                    <a:pt x="62785" y="98485"/>
                  </a:cubicBezTo>
                  <a:cubicBezTo>
                    <a:pt x="58939" y="100825"/>
                    <a:pt x="55093" y="103166"/>
                    <a:pt x="51080" y="105173"/>
                  </a:cubicBezTo>
                  <a:cubicBezTo>
                    <a:pt x="33357" y="113700"/>
                    <a:pt x="15967" y="122897"/>
                    <a:pt x="584" y="1379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17" name="Google Shape;217;p14"/>
            <p:cNvSpPr/>
            <p:nvPr/>
          </p:nvSpPr>
          <p:spPr>
            <a:xfrm>
              <a:off x="8547210" y="1081888"/>
              <a:ext cx="85275" cy="138781"/>
            </a:xfrm>
            <a:custGeom>
              <a:avLst/>
              <a:gdLst/>
              <a:ahLst/>
              <a:cxnLst/>
              <a:rect l="l" t="t" r="r" b="b"/>
              <a:pathLst>
                <a:path w="85275" h="138781" extrusionOk="0">
                  <a:moveTo>
                    <a:pt x="4356" y="0"/>
                  </a:moveTo>
                  <a:cubicBezTo>
                    <a:pt x="11880" y="10868"/>
                    <a:pt x="20742" y="19563"/>
                    <a:pt x="32614" y="24747"/>
                  </a:cubicBezTo>
                  <a:cubicBezTo>
                    <a:pt x="34787" y="25750"/>
                    <a:pt x="37128" y="26753"/>
                    <a:pt x="39302" y="27756"/>
                  </a:cubicBezTo>
                  <a:cubicBezTo>
                    <a:pt x="60537" y="36953"/>
                    <a:pt x="73914" y="52503"/>
                    <a:pt x="79599" y="75243"/>
                  </a:cubicBezTo>
                  <a:cubicBezTo>
                    <a:pt x="84280" y="93970"/>
                    <a:pt x="87290" y="112697"/>
                    <a:pt x="86287" y="132093"/>
                  </a:cubicBezTo>
                  <a:cubicBezTo>
                    <a:pt x="86120" y="134267"/>
                    <a:pt x="85953" y="136440"/>
                    <a:pt x="85618" y="139283"/>
                  </a:cubicBezTo>
                  <a:cubicBezTo>
                    <a:pt x="84113" y="137945"/>
                    <a:pt x="83110" y="137109"/>
                    <a:pt x="82107" y="136440"/>
                  </a:cubicBezTo>
                  <a:cubicBezTo>
                    <a:pt x="71071" y="128582"/>
                    <a:pt x="60203" y="120723"/>
                    <a:pt x="49000" y="113199"/>
                  </a:cubicBezTo>
                  <a:cubicBezTo>
                    <a:pt x="42479" y="108851"/>
                    <a:pt x="35122" y="105674"/>
                    <a:pt x="28266" y="101829"/>
                  </a:cubicBezTo>
                  <a:cubicBezTo>
                    <a:pt x="10877" y="91796"/>
                    <a:pt x="176" y="76915"/>
                    <a:pt x="9" y="56683"/>
                  </a:cubicBezTo>
                  <a:cubicBezTo>
                    <a:pt x="-159" y="38290"/>
                    <a:pt x="2182" y="20065"/>
                    <a:pt x="3353" y="1672"/>
                  </a:cubicBezTo>
                  <a:cubicBezTo>
                    <a:pt x="3520" y="1170"/>
                    <a:pt x="4021" y="669"/>
                    <a:pt x="43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18" name="Google Shape;218;p14"/>
            <p:cNvSpPr/>
            <p:nvPr/>
          </p:nvSpPr>
          <p:spPr>
            <a:xfrm>
              <a:off x="8545784" y="1260632"/>
              <a:ext cx="86947" cy="137109"/>
            </a:xfrm>
            <a:custGeom>
              <a:avLst/>
              <a:gdLst/>
              <a:ahLst/>
              <a:cxnLst/>
              <a:rect l="l" t="t" r="r" b="b"/>
              <a:pathLst>
                <a:path w="86947" h="137109" extrusionOk="0">
                  <a:moveTo>
                    <a:pt x="5114" y="0"/>
                  </a:moveTo>
                  <a:cubicBezTo>
                    <a:pt x="6786" y="1839"/>
                    <a:pt x="8291" y="3511"/>
                    <a:pt x="9963" y="5351"/>
                  </a:cubicBezTo>
                  <a:cubicBezTo>
                    <a:pt x="17320" y="13711"/>
                    <a:pt x="26014" y="20399"/>
                    <a:pt x="36381" y="24914"/>
                  </a:cubicBezTo>
                  <a:cubicBezTo>
                    <a:pt x="44073" y="28258"/>
                    <a:pt x="51430" y="32605"/>
                    <a:pt x="58285" y="37454"/>
                  </a:cubicBezTo>
                  <a:cubicBezTo>
                    <a:pt x="68819" y="44978"/>
                    <a:pt x="75006" y="56014"/>
                    <a:pt x="78684" y="68387"/>
                  </a:cubicBezTo>
                  <a:cubicBezTo>
                    <a:pt x="85206" y="89623"/>
                    <a:pt x="88550" y="111192"/>
                    <a:pt x="86878" y="133431"/>
                  </a:cubicBezTo>
                  <a:cubicBezTo>
                    <a:pt x="86710" y="134601"/>
                    <a:pt x="86543" y="135939"/>
                    <a:pt x="86376" y="137945"/>
                  </a:cubicBezTo>
                  <a:cubicBezTo>
                    <a:pt x="85038" y="136775"/>
                    <a:pt x="84202" y="136106"/>
                    <a:pt x="83366" y="135437"/>
                  </a:cubicBezTo>
                  <a:cubicBezTo>
                    <a:pt x="72163" y="127578"/>
                    <a:pt x="61128" y="119552"/>
                    <a:pt x="49925" y="111861"/>
                  </a:cubicBezTo>
                  <a:cubicBezTo>
                    <a:pt x="46246" y="109353"/>
                    <a:pt x="42066" y="107514"/>
                    <a:pt x="38053" y="105507"/>
                  </a:cubicBezTo>
                  <a:cubicBezTo>
                    <a:pt x="8625" y="91963"/>
                    <a:pt x="-2411" y="68555"/>
                    <a:pt x="432" y="37287"/>
                  </a:cubicBezTo>
                  <a:cubicBezTo>
                    <a:pt x="1602" y="24914"/>
                    <a:pt x="2606" y="12708"/>
                    <a:pt x="3776" y="334"/>
                  </a:cubicBezTo>
                  <a:cubicBezTo>
                    <a:pt x="4110" y="167"/>
                    <a:pt x="4612" y="167"/>
                    <a:pt x="51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19" name="Google Shape;219;p14"/>
            <p:cNvSpPr/>
            <p:nvPr/>
          </p:nvSpPr>
          <p:spPr>
            <a:xfrm>
              <a:off x="8546466" y="1169337"/>
              <a:ext cx="86947" cy="140453"/>
            </a:xfrm>
            <a:custGeom>
              <a:avLst/>
              <a:gdLst/>
              <a:ahLst/>
              <a:cxnLst/>
              <a:rect l="l" t="t" r="r" b="b"/>
              <a:pathLst>
                <a:path w="86947" h="140453" extrusionOk="0">
                  <a:moveTo>
                    <a:pt x="86530" y="140453"/>
                  </a:moveTo>
                  <a:cubicBezTo>
                    <a:pt x="84691" y="138948"/>
                    <a:pt x="83687" y="137945"/>
                    <a:pt x="82517" y="137109"/>
                  </a:cubicBezTo>
                  <a:cubicBezTo>
                    <a:pt x="71314" y="129250"/>
                    <a:pt x="60278" y="121225"/>
                    <a:pt x="48741" y="113700"/>
                  </a:cubicBezTo>
                  <a:cubicBezTo>
                    <a:pt x="42220" y="109353"/>
                    <a:pt x="34863" y="106176"/>
                    <a:pt x="28008" y="102163"/>
                  </a:cubicBezTo>
                  <a:cubicBezTo>
                    <a:pt x="11789" y="92465"/>
                    <a:pt x="2258" y="78420"/>
                    <a:pt x="586" y="59358"/>
                  </a:cubicBezTo>
                  <a:cubicBezTo>
                    <a:pt x="-1253" y="39962"/>
                    <a:pt x="1589" y="20901"/>
                    <a:pt x="4264" y="0"/>
                  </a:cubicBezTo>
                  <a:cubicBezTo>
                    <a:pt x="6271" y="2843"/>
                    <a:pt x="7107" y="4515"/>
                    <a:pt x="8444" y="6019"/>
                  </a:cubicBezTo>
                  <a:cubicBezTo>
                    <a:pt x="15634" y="14213"/>
                    <a:pt x="23326" y="22071"/>
                    <a:pt x="33860" y="25917"/>
                  </a:cubicBezTo>
                  <a:cubicBezTo>
                    <a:pt x="61951" y="36117"/>
                    <a:pt x="77334" y="56349"/>
                    <a:pt x="82684" y="85442"/>
                  </a:cubicBezTo>
                  <a:cubicBezTo>
                    <a:pt x="85861" y="102163"/>
                    <a:pt x="87700" y="118884"/>
                    <a:pt x="86697" y="135772"/>
                  </a:cubicBezTo>
                  <a:cubicBezTo>
                    <a:pt x="86864" y="137276"/>
                    <a:pt x="86697" y="138447"/>
                    <a:pt x="86530" y="1404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0" name="Google Shape;220;p14"/>
            <p:cNvSpPr/>
            <p:nvPr/>
          </p:nvSpPr>
          <p:spPr>
            <a:xfrm>
              <a:off x="8544083" y="1438874"/>
              <a:ext cx="85275" cy="140453"/>
            </a:xfrm>
            <a:custGeom>
              <a:avLst/>
              <a:gdLst/>
              <a:ahLst/>
              <a:cxnLst/>
              <a:rect l="l" t="t" r="r" b="b"/>
              <a:pathLst>
                <a:path w="85275" h="140453" extrusionOk="0">
                  <a:moveTo>
                    <a:pt x="84565" y="140955"/>
                  </a:moveTo>
                  <a:cubicBezTo>
                    <a:pt x="71021" y="126910"/>
                    <a:pt x="55638" y="117212"/>
                    <a:pt x="39419" y="108684"/>
                  </a:cubicBezTo>
                  <a:cubicBezTo>
                    <a:pt x="38583" y="108182"/>
                    <a:pt x="37747" y="107681"/>
                    <a:pt x="36911" y="107346"/>
                  </a:cubicBezTo>
                  <a:cubicBezTo>
                    <a:pt x="9155" y="93970"/>
                    <a:pt x="-2549" y="71731"/>
                    <a:pt x="460" y="41467"/>
                  </a:cubicBezTo>
                  <a:cubicBezTo>
                    <a:pt x="1798" y="28258"/>
                    <a:pt x="3303" y="15049"/>
                    <a:pt x="4975" y="0"/>
                  </a:cubicBezTo>
                  <a:cubicBezTo>
                    <a:pt x="7316" y="2842"/>
                    <a:pt x="8486" y="4347"/>
                    <a:pt x="9824" y="5518"/>
                  </a:cubicBezTo>
                  <a:cubicBezTo>
                    <a:pt x="17348" y="12039"/>
                    <a:pt x="23869" y="20734"/>
                    <a:pt x="32564" y="24245"/>
                  </a:cubicBezTo>
                  <a:cubicBezTo>
                    <a:pt x="64500" y="36953"/>
                    <a:pt x="79549" y="60863"/>
                    <a:pt x="83562" y="93636"/>
                  </a:cubicBezTo>
                  <a:cubicBezTo>
                    <a:pt x="85568" y="109018"/>
                    <a:pt x="87408" y="124401"/>
                    <a:pt x="84565" y="1409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1" name="Google Shape;221;p14"/>
            <p:cNvSpPr/>
            <p:nvPr/>
          </p:nvSpPr>
          <p:spPr>
            <a:xfrm>
              <a:off x="8641397" y="1078544"/>
              <a:ext cx="85275" cy="138781"/>
            </a:xfrm>
            <a:custGeom>
              <a:avLst/>
              <a:gdLst/>
              <a:ahLst/>
              <a:cxnLst/>
              <a:rect l="l" t="t" r="r" b="b"/>
              <a:pathLst>
                <a:path w="85275" h="138781" extrusionOk="0">
                  <a:moveTo>
                    <a:pt x="83897" y="0"/>
                  </a:moveTo>
                  <a:cubicBezTo>
                    <a:pt x="84565" y="20065"/>
                    <a:pt x="86070" y="39461"/>
                    <a:pt x="85569" y="58689"/>
                  </a:cubicBezTo>
                  <a:cubicBezTo>
                    <a:pt x="85234" y="74240"/>
                    <a:pt x="77543" y="86947"/>
                    <a:pt x="64835" y="96311"/>
                  </a:cubicBezTo>
                  <a:cubicBezTo>
                    <a:pt x="61324" y="98819"/>
                    <a:pt x="57812" y="101327"/>
                    <a:pt x="53967" y="103333"/>
                  </a:cubicBezTo>
                  <a:cubicBezTo>
                    <a:pt x="35574" y="113366"/>
                    <a:pt x="16680" y="122729"/>
                    <a:pt x="1130" y="139116"/>
                  </a:cubicBezTo>
                  <a:cubicBezTo>
                    <a:pt x="628" y="135103"/>
                    <a:pt x="293" y="132427"/>
                    <a:pt x="126" y="129752"/>
                  </a:cubicBezTo>
                  <a:cubicBezTo>
                    <a:pt x="-710" y="108015"/>
                    <a:pt x="2634" y="86780"/>
                    <a:pt x="9323" y="66046"/>
                  </a:cubicBezTo>
                  <a:cubicBezTo>
                    <a:pt x="14840" y="49326"/>
                    <a:pt x="25709" y="37287"/>
                    <a:pt x="41259" y="30097"/>
                  </a:cubicBezTo>
                  <a:cubicBezTo>
                    <a:pt x="56475" y="23074"/>
                    <a:pt x="70520" y="14881"/>
                    <a:pt x="80720" y="1170"/>
                  </a:cubicBezTo>
                  <a:cubicBezTo>
                    <a:pt x="81054" y="1003"/>
                    <a:pt x="81723" y="836"/>
                    <a:pt x="838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2" name="Google Shape;222;p14"/>
            <p:cNvSpPr/>
            <p:nvPr/>
          </p:nvSpPr>
          <p:spPr>
            <a:xfrm>
              <a:off x="8641189" y="1167164"/>
              <a:ext cx="85275" cy="137109"/>
            </a:xfrm>
            <a:custGeom>
              <a:avLst/>
              <a:gdLst/>
              <a:ahLst/>
              <a:cxnLst/>
              <a:rect l="l" t="t" r="r" b="b"/>
              <a:pathLst>
                <a:path w="85275" h="137109" extrusionOk="0">
                  <a:moveTo>
                    <a:pt x="0" y="137276"/>
                  </a:moveTo>
                  <a:cubicBezTo>
                    <a:pt x="502" y="124736"/>
                    <a:pt x="502" y="112195"/>
                    <a:pt x="1839" y="99822"/>
                  </a:cubicBezTo>
                  <a:cubicBezTo>
                    <a:pt x="3010" y="89623"/>
                    <a:pt x="5685" y="79590"/>
                    <a:pt x="8360" y="69558"/>
                  </a:cubicBezTo>
                  <a:cubicBezTo>
                    <a:pt x="13209" y="51165"/>
                    <a:pt x="24245" y="37454"/>
                    <a:pt x="41300" y="29596"/>
                  </a:cubicBezTo>
                  <a:cubicBezTo>
                    <a:pt x="56683" y="22573"/>
                    <a:pt x="70895" y="14213"/>
                    <a:pt x="81262" y="334"/>
                  </a:cubicBezTo>
                  <a:cubicBezTo>
                    <a:pt x="81429" y="167"/>
                    <a:pt x="81931" y="167"/>
                    <a:pt x="82767" y="0"/>
                  </a:cubicBezTo>
                  <a:cubicBezTo>
                    <a:pt x="84941" y="20399"/>
                    <a:pt x="88619" y="40798"/>
                    <a:pt x="85610" y="61365"/>
                  </a:cubicBezTo>
                  <a:cubicBezTo>
                    <a:pt x="83436" y="76413"/>
                    <a:pt x="75912" y="88619"/>
                    <a:pt x="63037" y="96980"/>
                  </a:cubicBezTo>
                  <a:cubicBezTo>
                    <a:pt x="55513" y="101996"/>
                    <a:pt x="47152" y="105674"/>
                    <a:pt x="39795" y="110691"/>
                  </a:cubicBezTo>
                  <a:cubicBezTo>
                    <a:pt x="27589" y="118716"/>
                    <a:pt x="15885" y="127411"/>
                    <a:pt x="4013" y="135939"/>
                  </a:cubicBezTo>
                  <a:cubicBezTo>
                    <a:pt x="3344" y="136440"/>
                    <a:pt x="2675" y="137109"/>
                    <a:pt x="1839" y="137611"/>
                  </a:cubicBezTo>
                  <a:cubicBezTo>
                    <a:pt x="1170" y="137444"/>
                    <a:pt x="669" y="137444"/>
                    <a:pt x="0" y="1372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3" name="Google Shape;223;p14"/>
            <p:cNvSpPr/>
            <p:nvPr/>
          </p:nvSpPr>
          <p:spPr>
            <a:xfrm>
              <a:off x="8640748" y="1346910"/>
              <a:ext cx="85275" cy="138781"/>
            </a:xfrm>
            <a:custGeom>
              <a:avLst/>
              <a:gdLst/>
              <a:ahLst/>
              <a:cxnLst/>
              <a:rect l="l" t="t" r="r" b="b"/>
              <a:pathLst>
                <a:path w="85275" h="138781" extrusionOk="0">
                  <a:moveTo>
                    <a:pt x="775" y="138781"/>
                  </a:moveTo>
                  <a:cubicBezTo>
                    <a:pt x="-1733" y="109854"/>
                    <a:pt x="1778" y="83436"/>
                    <a:pt x="12312" y="58188"/>
                  </a:cubicBezTo>
                  <a:cubicBezTo>
                    <a:pt x="18164" y="44142"/>
                    <a:pt x="29200" y="34612"/>
                    <a:pt x="42744" y="28592"/>
                  </a:cubicBezTo>
                  <a:cubicBezTo>
                    <a:pt x="57792" y="21904"/>
                    <a:pt x="71336" y="13711"/>
                    <a:pt x="82204" y="0"/>
                  </a:cubicBezTo>
                  <a:cubicBezTo>
                    <a:pt x="83040" y="6187"/>
                    <a:pt x="84211" y="12206"/>
                    <a:pt x="84545" y="18393"/>
                  </a:cubicBezTo>
                  <a:cubicBezTo>
                    <a:pt x="85214" y="31936"/>
                    <a:pt x="86217" y="45480"/>
                    <a:pt x="85381" y="58857"/>
                  </a:cubicBezTo>
                  <a:cubicBezTo>
                    <a:pt x="84378" y="75410"/>
                    <a:pt x="75683" y="88118"/>
                    <a:pt x="61972" y="97481"/>
                  </a:cubicBezTo>
                  <a:cubicBezTo>
                    <a:pt x="59130" y="99321"/>
                    <a:pt x="56287" y="101160"/>
                    <a:pt x="53278" y="102832"/>
                  </a:cubicBezTo>
                  <a:cubicBezTo>
                    <a:pt x="35052" y="112864"/>
                    <a:pt x="16492" y="122228"/>
                    <a:pt x="775" y="1387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4" name="Google Shape;224;p14"/>
            <p:cNvSpPr/>
            <p:nvPr/>
          </p:nvSpPr>
          <p:spPr>
            <a:xfrm>
              <a:off x="8642307" y="1255783"/>
              <a:ext cx="85275" cy="138781"/>
            </a:xfrm>
            <a:custGeom>
              <a:avLst/>
              <a:gdLst/>
              <a:ahLst/>
              <a:cxnLst/>
              <a:rect l="l" t="t" r="r" b="b"/>
              <a:pathLst>
                <a:path w="85275" h="138781" extrusionOk="0">
                  <a:moveTo>
                    <a:pt x="721" y="139450"/>
                  </a:moveTo>
                  <a:cubicBezTo>
                    <a:pt x="-1453" y="114871"/>
                    <a:pt x="1389" y="92465"/>
                    <a:pt x="7911" y="70227"/>
                  </a:cubicBezTo>
                  <a:cubicBezTo>
                    <a:pt x="13261" y="51834"/>
                    <a:pt x="24297" y="38123"/>
                    <a:pt x="41519" y="30097"/>
                  </a:cubicBezTo>
                  <a:cubicBezTo>
                    <a:pt x="56735" y="23074"/>
                    <a:pt x="70947" y="15216"/>
                    <a:pt x="81147" y="0"/>
                  </a:cubicBezTo>
                  <a:cubicBezTo>
                    <a:pt x="81816" y="2174"/>
                    <a:pt x="82317" y="3344"/>
                    <a:pt x="82485" y="4515"/>
                  </a:cubicBezTo>
                  <a:cubicBezTo>
                    <a:pt x="83655" y="20065"/>
                    <a:pt x="85494" y="35448"/>
                    <a:pt x="85996" y="50998"/>
                  </a:cubicBezTo>
                  <a:cubicBezTo>
                    <a:pt x="86498" y="73069"/>
                    <a:pt x="76800" y="89957"/>
                    <a:pt x="57571" y="101327"/>
                  </a:cubicBezTo>
                  <a:cubicBezTo>
                    <a:pt x="53056" y="104002"/>
                    <a:pt x="48542" y="106510"/>
                    <a:pt x="43860" y="109018"/>
                  </a:cubicBezTo>
                  <a:cubicBezTo>
                    <a:pt x="28477" y="117044"/>
                    <a:pt x="13930" y="126241"/>
                    <a:pt x="721" y="13945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5" name="Google Shape;225;p14"/>
            <p:cNvSpPr/>
            <p:nvPr/>
          </p:nvSpPr>
          <p:spPr>
            <a:xfrm>
              <a:off x="8545875" y="994607"/>
              <a:ext cx="85275" cy="142125"/>
            </a:xfrm>
            <a:custGeom>
              <a:avLst/>
              <a:gdLst/>
              <a:ahLst/>
              <a:cxnLst/>
              <a:rect l="l" t="t" r="r" b="b"/>
              <a:pathLst>
                <a:path w="85275" h="142125" extrusionOk="0">
                  <a:moveTo>
                    <a:pt x="83275" y="143463"/>
                  </a:moveTo>
                  <a:cubicBezTo>
                    <a:pt x="72239" y="126241"/>
                    <a:pt x="56355" y="115372"/>
                    <a:pt x="38297" y="106343"/>
                  </a:cubicBezTo>
                  <a:cubicBezTo>
                    <a:pt x="12547" y="93636"/>
                    <a:pt x="-328" y="72066"/>
                    <a:pt x="6" y="43306"/>
                  </a:cubicBezTo>
                  <a:cubicBezTo>
                    <a:pt x="174" y="28927"/>
                    <a:pt x="1678" y="14547"/>
                    <a:pt x="3350" y="0"/>
                  </a:cubicBezTo>
                  <a:cubicBezTo>
                    <a:pt x="12547" y="11203"/>
                    <a:pt x="24251" y="18225"/>
                    <a:pt x="35956" y="25583"/>
                  </a:cubicBezTo>
                  <a:cubicBezTo>
                    <a:pt x="64715" y="43975"/>
                    <a:pt x="78426" y="71731"/>
                    <a:pt x="82941" y="104504"/>
                  </a:cubicBezTo>
                  <a:cubicBezTo>
                    <a:pt x="84613" y="117212"/>
                    <a:pt x="84780" y="130086"/>
                    <a:pt x="85616" y="142961"/>
                  </a:cubicBezTo>
                  <a:cubicBezTo>
                    <a:pt x="84947" y="143129"/>
                    <a:pt x="84111" y="143296"/>
                    <a:pt x="83275" y="1434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6" name="Google Shape;226;p14"/>
            <p:cNvSpPr/>
            <p:nvPr/>
          </p:nvSpPr>
          <p:spPr>
            <a:xfrm>
              <a:off x="8641442" y="989925"/>
              <a:ext cx="83603" cy="145469"/>
            </a:xfrm>
            <a:custGeom>
              <a:avLst/>
              <a:gdLst/>
              <a:ahLst/>
              <a:cxnLst/>
              <a:rect l="l" t="t" r="r" b="b"/>
              <a:pathLst>
                <a:path w="83603" h="145469" extrusionOk="0">
                  <a:moveTo>
                    <a:pt x="248" y="145469"/>
                  </a:moveTo>
                  <a:cubicBezTo>
                    <a:pt x="-922" y="116208"/>
                    <a:pt x="1753" y="89288"/>
                    <a:pt x="14628" y="64040"/>
                  </a:cubicBezTo>
                  <a:cubicBezTo>
                    <a:pt x="22654" y="48323"/>
                    <a:pt x="34024" y="35448"/>
                    <a:pt x="49072" y="26251"/>
                  </a:cubicBezTo>
                  <a:cubicBezTo>
                    <a:pt x="60610" y="19229"/>
                    <a:pt x="71812" y="11872"/>
                    <a:pt x="81510" y="0"/>
                  </a:cubicBezTo>
                  <a:cubicBezTo>
                    <a:pt x="82012" y="4347"/>
                    <a:pt x="82346" y="7357"/>
                    <a:pt x="82514" y="10367"/>
                  </a:cubicBezTo>
                  <a:cubicBezTo>
                    <a:pt x="83182" y="21570"/>
                    <a:pt x="84353" y="32772"/>
                    <a:pt x="84520" y="43975"/>
                  </a:cubicBezTo>
                  <a:cubicBezTo>
                    <a:pt x="85022" y="73571"/>
                    <a:pt x="71478" y="94973"/>
                    <a:pt x="45059" y="108015"/>
                  </a:cubicBezTo>
                  <a:cubicBezTo>
                    <a:pt x="32352" y="114369"/>
                    <a:pt x="20313" y="121225"/>
                    <a:pt x="10782" y="132093"/>
                  </a:cubicBezTo>
                  <a:cubicBezTo>
                    <a:pt x="7772" y="136106"/>
                    <a:pt x="4596" y="140286"/>
                    <a:pt x="248" y="1454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7" name="Google Shape;227;p14"/>
            <p:cNvSpPr/>
            <p:nvPr/>
          </p:nvSpPr>
          <p:spPr>
            <a:xfrm>
              <a:off x="8446173" y="1559597"/>
              <a:ext cx="51834" cy="110356"/>
            </a:xfrm>
            <a:custGeom>
              <a:avLst/>
              <a:gdLst/>
              <a:ahLst/>
              <a:cxnLst/>
              <a:rect l="l" t="t" r="r" b="b"/>
              <a:pathLst>
                <a:path w="51833" h="110356" extrusionOk="0">
                  <a:moveTo>
                    <a:pt x="8580" y="111694"/>
                  </a:moveTo>
                  <a:cubicBezTo>
                    <a:pt x="3899" y="100658"/>
                    <a:pt x="1558" y="89121"/>
                    <a:pt x="387" y="77082"/>
                  </a:cubicBezTo>
                  <a:cubicBezTo>
                    <a:pt x="53" y="72902"/>
                    <a:pt x="220" y="68889"/>
                    <a:pt x="53" y="64709"/>
                  </a:cubicBezTo>
                  <a:cubicBezTo>
                    <a:pt x="-616" y="49493"/>
                    <a:pt x="5069" y="37120"/>
                    <a:pt x="16606" y="27422"/>
                  </a:cubicBezTo>
                  <a:cubicBezTo>
                    <a:pt x="25468" y="20065"/>
                    <a:pt x="32658" y="11704"/>
                    <a:pt x="36838" y="0"/>
                  </a:cubicBezTo>
                  <a:cubicBezTo>
                    <a:pt x="37842" y="1672"/>
                    <a:pt x="38845" y="2508"/>
                    <a:pt x="39179" y="3679"/>
                  </a:cubicBezTo>
                  <a:cubicBezTo>
                    <a:pt x="43192" y="14547"/>
                    <a:pt x="47874" y="25248"/>
                    <a:pt x="51051" y="36451"/>
                  </a:cubicBezTo>
                  <a:cubicBezTo>
                    <a:pt x="55064" y="50496"/>
                    <a:pt x="51887" y="63204"/>
                    <a:pt x="41854" y="74072"/>
                  </a:cubicBezTo>
                  <a:cubicBezTo>
                    <a:pt x="36671" y="79590"/>
                    <a:pt x="30986" y="84606"/>
                    <a:pt x="26137" y="90124"/>
                  </a:cubicBezTo>
                  <a:cubicBezTo>
                    <a:pt x="19783" y="97147"/>
                    <a:pt x="14433" y="104337"/>
                    <a:pt x="8580" y="1116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8" name="Google Shape;228;p14"/>
            <p:cNvSpPr/>
            <p:nvPr/>
          </p:nvSpPr>
          <p:spPr>
            <a:xfrm>
              <a:off x="8388584" y="1370821"/>
              <a:ext cx="51834" cy="112028"/>
            </a:xfrm>
            <a:custGeom>
              <a:avLst/>
              <a:gdLst/>
              <a:ahLst/>
              <a:cxnLst/>
              <a:rect l="l" t="t" r="r" b="b"/>
              <a:pathLst>
                <a:path w="51833" h="112028" extrusionOk="0">
                  <a:moveTo>
                    <a:pt x="36407" y="0"/>
                  </a:moveTo>
                  <a:cubicBezTo>
                    <a:pt x="40921" y="11537"/>
                    <a:pt x="45269" y="22071"/>
                    <a:pt x="49114" y="32772"/>
                  </a:cubicBezTo>
                  <a:cubicBezTo>
                    <a:pt x="55301" y="49995"/>
                    <a:pt x="51623" y="64876"/>
                    <a:pt x="39249" y="78420"/>
                  </a:cubicBezTo>
                  <a:cubicBezTo>
                    <a:pt x="29050" y="89455"/>
                    <a:pt x="19352" y="101160"/>
                    <a:pt x="8818" y="113366"/>
                  </a:cubicBezTo>
                  <a:cubicBezTo>
                    <a:pt x="6477" y="103835"/>
                    <a:pt x="3969" y="93803"/>
                    <a:pt x="1628" y="83770"/>
                  </a:cubicBezTo>
                  <a:cubicBezTo>
                    <a:pt x="792" y="80259"/>
                    <a:pt x="792" y="76748"/>
                    <a:pt x="457" y="73236"/>
                  </a:cubicBezTo>
                  <a:cubicBezTo>
                    <a:pt x="-1883" y="53840"/>
                    <a:pt x="4805" y="38290"/>
                    <a:pt x="19519" y="25248"/>
                  </a:cubicBezTo>
                  <a:cubicBezTo>
                    <a:pt x="25204" y="20232"/>
                    <a:pt x="28882" y="12875"/>
                    <a:pt x="33230" y="6354"/>
                  </a:cubicBezTo>
                  <a:cubicBezTo>
                    <a:pt x="34400" y="4682"/>
                    <a:pt x="35069" y="2675"/>
                    <a:pt x="364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29" name="Google Shape;229;p14"/>
            <p:cNvSpPr/>
            <p:nvPr/>
          </p:nvSpPr>
          <p:spPr>
            <a:xfrm>
              <a:off x="8427183" y="1493885"/>
              <a:ext cx="51834" cy="112028"/>
            </a:xfrm>
            <a:custGeom>
              <a:avLst/>
              <a:gdLst/>
              <a:ahLst/>
              <a:cxnLst/>
              <a:rect l="l" t="t" r="r" b="b"/>
              <a:pathLst>
                <a:path w="51833" h="112028" extrusionOk="0">
                  <a:moveTo>
                    <a:pt x="9345" y="113366"/>
                  </a:moveTo>
                  <a:cubicBezTo>
                    <a:pt x="2155" y="95308"/>
                    <a:pt x="-1356" y="76413"/>
                    <a:pt x="483" y="56850"/>
                  </a:cubicBezTo>
                  <a:cubicBezTo>
                    <a:pt x="1486" y="46483"/>
                    <a:pt x="6335" y="37789"/>
                    <a:pt x="13860" y="30933"/>
                  </a:cubicBezTo>
                  <a:cubicBezTo>
                    <a:pt x="22889" y="22573"/>
                    <a:pt x="31416" y="14045"/>
                    <a:pt x="35262" y="0"/>
                  </a:cubicBezTo>
                  <a:cubicBezTo>
                    <a:pt x="42619" y="15885"/>
                    <a:pt x="49809" y="29930"/>
                    <a:pt x="51648" y="45815"/>
                  </a:cubicBezTo>
                  <a:cubicBezTo>
                    <a:pt x="52819" y="56014"/>
                    <a:pt x="49809" y="65210"/>
                    <a:pt x="43288" y="73069"/>
                  </a:cubicBezTo>
                  <a:cubicBezTo>
                    <a:pt x="39108" y="78085"/>
                    <a:pt x="34259" y="82600"/>
                    <a:pt x="30079" y="87616"/>
                  </a:cubicBezTo>
                  <a:cubicBezTo>
                    <a:pt x="23223" y="95976"/>
                    <a:pt x="16535" y="104504"/>
                    <a:pt x="9345" y="1133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30" name="Google Shape;230;p14"/>
            <p:cNvSpPr/>
            <p:nvPr/>
          </p:nvSpPr>
          <p:spPr>
            <a:xfrm>
              <a:off x="8408316" y="1434192"/>
              <a:ext cx="51834" cy="110356"/>
            </a:xfrm>
            <a:custGeom>
              <a:avLst/>
              <a:gdLst/>
              <a:ahLst/>
              <a:cxnLst/>
              <a:rect l="l" t="t" r="r" b="b"/>
              <a:pathLst>
                <a:path w="51833" h="110356" extrusionOk="0">
                  <a:moveTo>
                    <a:pt x="35569" y="0"/>
                  </a:moveTo>
                  <a:cubicBezTo>
                    <a:pt x="42592" y="13878"/>
                    <a:pt x="49615" y="27422"/>
                    <a:pt x="51621" y="42972"/>
                  </a:cubicBezTo>
                  <a:cubicBezTo>
                    <a:pt x="53126" y="54844"/>
                    <a:pt x="48946" y="65210"/>
                    <a:pt x="41087" y="73905"/>
                  </a:cubicBezTo>
                  <a:cubicBezTo>
                    <a:pt x="34901" y="80928"/>
                    <a:pt x="28212" y="87449"/>
                    <a:pt x="22193" y="94639"/>
                  </a:cubicBezTo>
                  <a:cubicBezTo>
                    <a:pt x="17846" y="99989"/>
                    <a:pt x="14167" y="105842"/>
                    <a:pt x="9987" y="111861"/>
                  </a:cubicBezTo>
                  <a:cubicBezTo>
                    <a:pt x="4971" y="100993"/>
                    <a:pt x="2463" y="89455"/>
                    <a:pt x="958" y="77751"/>
                  </a:cubicBezTo>
                  <a:cubicBezTo>
                    <a:pt x="456" y="73905"/>
                    <a:pt x="289" y="69892"/>
                    <a:pt x="122" y="66046"/>
                  </a:cubicBezTo>
                  <a:cubicBezTo>
                    <a:pt x="-881" y="50329"/>
                    <a:pt x="4302" y="37120"/>
                    <a:pt x="16174" y="26920"/>
                  </a:cubicBezTo>
                  <a:cubicBezTo>
                    <a:pt x="24701" y="19563"/>
                    <a:pt x="31389" y="11036"/>
                    <a:pt x="355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31" name="Google Shape;231;p14"/>
            <p:cNvSpPr/>
            <p:nvPr/>
          </p:nvSpPr>
          <p:spPr>
            <a:xfrm>
              <a:off x="8369115" y="1309456"/>
              <a:ext cx="51834" cy="113700"/>
            </a:xfrm>
            <a:custGeom>
              <a:avLst/>
              <a:gdLst/>
              <a:ahLst/>
              <a:cxnLst/>
              <a:rect l="l" t="t" r="r" b="b"/>
              <a:pathLst>
                <a:path w="51833" h="113700" extrusionOk="0">
                  <a:moveTo>
                    <a:pt x="36312" y="0"/>
                  </a:moveTo>
                  <a:cubicBezTo>
                    <a:pt x="41329" y="13377"/>
                    <a:pt x="46178" y="25248"/>
                    <a:pt x="50191" y="37454"/>
                  </a:cubicBezTo>
                  <a:cubicBezTo>
                    <a:pt x="54872" y="52168"/>
                    <a:pt x="51027" y="65210"/>
                    <a:pt x="40994" y="76580"/>
                  </a:cubicBezTo>
                  <a:cubicBezTo>
                    <a:pt x="33804" y="84606"/>
                    <a:pt x="26280" y="92632"/>
                    <a:pt x="19257" y="100825"/>
                  </a:cubicBezTo>
                  <a:cubicBezTo>
                    <a:pt x="15913" y="104838"/>
                    <a:pt x="13405" y="109520"/>
                    <a:pt x="10228" y="114369"/>
                  </a:cubicBezTo>
                  <a:cubicBezTo>
                    <a:pt x="4543" y="102163"/>
                    <a:pt x="2370" y="89623"/>
                    <a:pt x="697" y="76915"/>
                  </a:cubicBezTo>
                  <a:cubicBezTo>
                    <a:pt x="-2312" y="55178"/>
                    <a:pt x="4376" y="37621"/>
                    <a:pt x="21598" y="23576"/>
                  </a:cubicBezTo>
                  <a:cubicBezTo>
                    <a:pt x="26614" y="19563"/>
                    <a:pt x="29457" y="12875"/>
                    <a:pt x="33135" y="7190"/>
                  </a:cubicBezTo>
                  <a:cubicBezTo>
                    <a:pt x="34306" y="5518"/>
                    <a:pt x="34975" y="3344"/>
                    <a:pt x="363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32" name="Google Shape;232;p14"/>
            <p:cNvSpPr/>
            <p:nvPr/>
          </p:nvSpPr>
          <p:spPr>
            <a:xfrm>
              <a:off x="8352092" y="1251268"/>
              <a:ext cx="46818" cy="115372"/>
            </a:xfrm>
            <a:custGeom>
              <a:avLst/>
              <a:gdLst/>
              <a:ahLst/>
              <a:cxnLst/>
              <a:rect l="l" t="t" r="r" b="b"/>
              <a:pathLst>
                <a:path w="46817" h="115372" extrusionOk="0">
                  <a:moveTo>
                    <a:pt x="9360" y="116376"/>
                  </a:moveTo>
                  <a:cubicBezTo>
                    <a:pt x="-5019" y="81429"/>
                    <a:pt x="-4183" y="44477"/>
                    <a:pt x="21399" y="18393"/>
                  </a:cubicBezTo>
                  <a:cubicBezTo>
                    <a:pt x="26415" y="13377"/>
                    <a:pt x="29592" y="6521"/>
                    <a:pt x="34107" y="0"/>
                  </a:cubicBezTo>
                  <a:cubicBezTo>
                    <a:pt x="40795" y="16888"/>
                    <a:pt x="50326" y="32940"/>
                    <a:pt x="47651" y="52336"/>
                  </a:cubicBezTo>
                  <a:cubicBezTo>
                    <a:pt x="45979" y="63371"/>
                    <a:pt x="40962" y="72735"/>
                    <a:pt x="32937" y="80092"/>
                  </a:cubicBezTo>
                  <a:cubicBezTo>
                    <a:pt x="21901" y="89957"/>
                    <a:pt x="13541" y="101160"/>
                    <a:pt x="9360" y="1163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233" name="Google Shape;233;p14"/>
            <p:cNvSpPr/>
            <p:nvPr/>
          </p:nvSpPr>
          <p:spPr>
            <a:xfrm rot="-7857171">
              <a:off x="8629559" y="1514494"/>
              <a:ext cx="170550" cy="576862"/>
            </a:xfrm>
            <a:custGeom>
              <a:avLst/>
              <a:gdLst/>
              <a:ahLst/>
              <a:cxnLst/>
              <a:rect l="l" t="t" r="r" b="b"/>
              <a:pathLst>
                <a:path w="170550" h="576861" extrusionOk="0">
                  <a:moveTo>
                    <a:pt x="165367" y="577363"/>
                  </a:moveTo>
                  <a:cubicBezTo>
                    <a:pt x="164029" y="561646"/>
                    <a:pt x="162692" y="547433"/>
                    <a:pt x="161521" y="533388"/>
                  </a:cubicBezTo>
                  <a:cubicBezTo>
                    <a:pt x="155836" y="468010"/>
                    <a:pt x="141122" y="404472"/>
                    <a:pt x="121392" y="341937"/>
                  </a:cubicBezTo>
                  <a:cubicBezTo>
                    <a:pt x="86278" y="229909"/>
                    <a:pt x="45146" y="120221"/>
                    <a:pt x="2675" y="10868"/>
                  </a:cubicBezTo>
                  <a:cubicBezTo>
                    <a:pt x="1338" y="7524"/>
                    <a:pt x="167" y="4013"/>
                    <a:pt x="0" y="0"/>
                  </a:cubicBezTo>
                  <a:cubicBezTo>
                    <a:pt x="9698" y="15383"/>
                    <a:pt x="19563" y="30766"/>
                    <a:pt x="28759" y="46316"/>
                  </a:cubicBezTo>
                  <a:cubicBezTo>
                    <a:pt x="73069" y="120556"/>
                    <a:pt x="110691" y="197805"/>
                    <a:pt x="138280" y="279903"/>
                  </a:cubicBezTo>
                  <a:cubicBezTo>
                    <a:pt x="164364" y="357153"/>
                    <a:pt x="176068" y="436241"/>
                    <a:pt x="170216" y="517838"/>
                  </a:cubicBezTo>
                  <a:cubicBezTo>
                    <a:pt x="168878" y="535896"/>
                    <a:pt x="167875" y="553787"/>
                    <a:pt x="166538" y="571845"/>
                  </a:cubicBezTo>
                  <a:cubicBezTo>
                    <a:pt x="166370" y="573016"/>
                    <a:pt x="165869" y="574521"/>
                    <a:pt x="165367" y="5773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  <p:sp>
        <p:nvSpPr>
          <p:cNvPr id="234" name="Google Shape;234;p14"/>
          <p:cNvSpPr txBox="1"/>
          <p:nvPr/>
        </p:nvSpPr>
        <p:spPr>
          <a:xfrm>
            <a:off x="5894719" y="2532025"/>
            <a:ext cx="48714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MX" sz="24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En ésta práctica realizada  tuvimos algunos proble</a:t>
            </a:r>
            <a:r>
              <a:rPr lang="es-MX" sz="24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mas, pues olvidamos llevar unos ingredientes (como siempre), pero logramos solucionarlos. N</a:t>
            </a:r>
            <a:r>
              <a:rPr lang="es-MX" sz="24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os sentimos satisfechos y </a:t>
            </a:r>
            <a:r>
              <a:rPr lang="es-MX" sz="24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el pay nos quedó muy rico. </a:t>
            </a:r>
            <a:endParaRPr sz="2400" b="0" i="0" u="none" strike="noStrike" cap="non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235" name="Google Shape;23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811425"/>
            <a:ext cx="5474168" cy="4119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/>
        </p:nvSpPr>
        <p:spPr>
          <a:xfrm>
            <a:off x="4909312" y="495566"/>
            <a:ext cx="7282800" cy="10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s-MX"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Análisis del problema</a:t>
            </a:r>
            <a:endParaRPr sz="5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"/>
          <p:cNvSpPr txBox="1"/>
          <p:nvPr/>
        </p:nvSpPr>
        <p:spPr>
          <a:xfrm>
            <a:off x="6246575" y="1857825"/>
            <a:ext cx="5222700" cy="2583600"/>
          </a:xfrm>
          <a:prstGeom prst="rect">
            <a:avLst/>
          </a:prstGeom>
          <a:noFill/>
          <a:ln w="38100" cap="flat" cmpd="sng">
            <a:solidFill>
              <a:srgbClr val="82685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s-MX" sz="1800" b="1">
                <a:solidFill>
                  <a:schemeClr val="lt1"/>
                </a:solidFill>
              </a:rPr>
              <a:t>En la práctica se presentaron pocos problemas, ya que el proceso fue fluido, y sin inconvenientes.</a:t>
            </a:r>
            <a:endParaRPr sz="1800" b="1">
              <a:solidFill>
                <a:schemeClr val="lt1"/>
              </a:solidFill>
            </a:endParaRPr>
          </a:p>
          <a:p>
            <a:pPr marL="457200" marR="0" lvl="0" indent="-3429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s-MX" sz="1800" b="1">
                <a:solidFill>
                  <a:schemeClr val="lt1"/>
                </a:solidFill>
              </a:rPr>
              <a:t>Un problema que tuvimos fue el agregar mucho colorante. </a:t>
            </a:r>
            <a:endParaRPr sz="1800" b="1">
              <a:solidFill>
                <a:schemeClr val="lt1"/>
              </a:solidFill>
            </a:endParaRPr>
          </a:p>
          <a:p>
            <a:pPr marL="457200" marR="0" lvl="0" indent="-3429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s-MX" sz="1800" b="1">
                <a:solidFill>
                  <a:schemeClr val="lt1"/>
                </a:solidFill>
              </a:rPr>
              <a:t>Nos faltó agregar un poco más de mermelada de fresa, para concentrar el sabor.</a:t>
            </a:r>
            <a:endParaRPr sz="1800" b="1">
              <a:solidFill>
                <a:schemeClr val="lt1"/>
              </a:solidFill>
            </a:endParaRPr>
          </a:p>
        </p:txBody>
      </p:sp>
      <p:pic>
        <p:nvPicPr>
          <p:cNvPr id="92" name="Google Shape;9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5" y="0"/>
            <a:ext cx="52940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623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buNone/>
            </a:pPr>
            <a:r>
              <a:rPr lang="es-MX"/>
              <a:t>Material de apoyo</a:t>
            </a:r>
            <a:endParaRPr/>
          </a:p>
        </p:txBody>
      </p:sp>
      <p:sp>
        <p:nvSpPr>
          <p:cNvPr id="98" name="Google Shape;98;p3" descr="Importancia del estudio del AROMA DEL PAN | Alimentos Ecuador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99" name="Google Shape;99;p3"/>
          <p:cNvSpPr txBox="1"/>
          <p:nvPr/>
        </p:nvSpPr>
        <p:spPr>
          <a:xfrm>
            <a:off x="2538249" y="1513490"/>
            <a:ext cx="7866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MX" sz="2300"/>
              <a:t>https://www.youtube.com/watch?v=8KttBHwXkdI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2500" y="2015665"/>
            <a:ext cx="8307005" cy="46704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 descr="Sal | www.cocinista.es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title"/>
          </p:nvPr>
        </p:nvSpPr>
        <p:spPr>
          <a:xfrm>
            <a:off x="889957" y="324094"/>
            <a:ext cx="10412100" cy="6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5" tIns="121875" rIns="121875" bIns="1218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Franklin"/>
              <a:buNone/>
            </a:pPr>
            <a:r>
              <a:rPr lang="es-MX"/>
              <a:t>Ingredientes </a:t>
            </a:r>
            <a:endParaRPr sz="3700"/>
          </a:p>
        </p:txBody>
      </p:sp>
      <p:sp>
        <p:nvSpPr>
          <p:cNvPr id="107" name="Google Shape;107;p4"/>
          <p:cNvSpPr txBox="1"/>
          <p:nvPr/>
        </p:nvSpPr>
        <p:spPr>
          <a:xfrm>
            <a:off x="155575" y="324100"/>
            <a:ext cx="2987700" cy="36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400 gr de harina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40 gr de azúcar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60 gr de mantequilla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30 ml de agua helada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8 gr de sal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2 huevos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5 ml de vainilla</a:t>
            </a:r>
            <a:endParaRPr sz="16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/>
              <a:t>Para el relleno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240 gr de azúcar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45 gr de crema ácida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190 gr de queso crema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mermelada de fresa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-MX" sz="1600"/>
              <a:t>Colorante vegetal rojo</a:t>
            </a:r>
            <a:endParaRPr/>
          </a:p>
        </p:txBody>
      </p:sp>
      <p:pic>
        <p:nvPicPr>
          <p:cNvPr id="108" name="Google Shape;108;p4"/>
          <p:cNvPicPr preferRelativeResize="0"/>
          <p:nvPr/>
        </p:nvPicPr>
        <p:blipFill rotWithShape="1">
          <a:blip r:embed="rId3">
            <a:alphaModFix/>
          </a:blip>
          <a:srcRect t="22768" b="20763"/>
          <a:stretch/>
        </p:blipFill>
        <p:spPr>
          <a:xfrm>
            <a:off x="9165150" y="544000"/>
            <a:ext cx="2675150" cy="151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56350" y="2562650"/>
            <a:ext cx="3083950" cy="308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4"/>
          <p:cNvPicPr preferRelativeResize="0"/>
          <p:nvPr/>
        </p:nvPicPr>
        <p:blipFill rotWithShape="1">
          <a:blip r:embed="rId5">
            <a:alphaModFix/>
          </a:blip>
          <a:srcRect t="28289" b="24317"/>
          <a:stretch/>
        </p:blipFill>
        <p:spPr>
          <a:xfrm>
            <a:off x="5414775" y="5018750"/>
            <a:ext cx="3750375" cy="177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4"/>
          <p:cNvPicPr preferRelativeResize="0"/>
          <p:nvPr/>
        </p:nvPicPr>
        <p:blipFill rotWithShape="1">
          <a:blip r:embed="rId6">
            <a:alphaModFix/>
          </a:blip>
          <a:srcRect t="31721" b="32664"/>
          <a:stretch/>
        </p:blipFill>
        <p:spPr>
          <a:xfrm>
            <a:off x="8848838" y="5646599"/>
            <a:ext cx="2898975" cy="103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77425" y="4885106"/>
            <a:ext cx="2675150" cy="1777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04975" y="2278607"/>
            <a:ext cx="2898974" cy="2898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90550" y="5168375"/>
            <a:ext cx="2517749" cy="151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4"/>
          <p:cNvPicPr preferRelativeResize="0"/>
          <p:nvPr/>
        </p:nvPicPr>
        <p:blipFill rotWithShape="1">
          <a:blip r:embed="rId10">
            <a:alphaModFix/>
          </a:blip>
          <a:srcRect l="26758" r="24089"/>
          <a:stretch/>
        </p:blipFill>
        <p:spPr>
          <a:xfrm>
            <a:off x="3143275" y="324100"/>
            <a:ext cx="1109350" cy="225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421850" y="1157100"/>
            <a:ext cx="1966702" cy="1966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4"/>
          <p:cNvPicPr preferRelativeResize="0"/>
          <p:nvPr/>
        </p:nvPicPr>
        <p:blipFill rotWithShape="1">
          <a:blip r:embed="rId12">
            <a:alphaModFix/>
          </a:blip>
          <a:srcRect r="43611"/>
          <a:stretch/>
        </p:blipFill>
        <p:spPr>
          <a:xfrm>
            <a:off x="2908307" y="2562638"/>
            <a:ext cx="1966701" cy="2330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4"/>
          <p:cNvPicPr preferRelativeResize="0"/>
          <p:nvPr/>
        </p:nvPicPr>
        <p:blipFill rotWithShape="1">
          <a:blip r:embed="rId13">
            <a:alphaModFix/>
          </a:blip>
          <a:srcRect l="28670" r="28130"/>
          <a:stretch/>
        </p:blipFill>
        <p:spPr>
          <a:xfrm>
            <a:off x="8061162" y="168488"/>
            <a:ext cx="1109350" cy="2568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623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buNone/>
            </a:pPr>
            <a:r>
              <a:rPr lang="es-MX"/>
              <a:t>Procedimiento</a:t>
            </a:r>
            <a:endParaRPr/>
          </a:p>
        </p:txBody>
      </p:sp>
      <p:grpSp>
        <p:nvGrpSpPr>
          <p:cNvPr id="124" name="Google Shape;124;p6"/>
          <p:cNvGrpSpPr/>
          <p:nvPr/>
        </p:nvGrpSpPr>
        <p:grpSpPr>
          <a:xfrm>
            <a:off x="10034042" y="1497262"/>
            <a:ext cx="727459" cy="1059400"/>
            <a:chOff x="1803157" y="3092796"/>
            <a:chExt cx="1413128" cy="2057942"/>
          </a:xfrm>
        </p:grpSpPr>
        <p:sp>
          <p:nvSpPr>
            <p:cNvPr id="125" name="Google Shape;125;p6"/>
            <p:cNvSpPr/>
            <p:nvPr/>
          </p:nvSpPr>
          <p:spPr>
            <a:xfrm rot="-1524627">
              <a:off x="2214055" y="3105740"/>
              <a:ext cx="518467" cy="2032055"/>
            </a:xfrm>
            <a:custGeom>
              <a:avLst/>
              <a:gdLst/>
              <a:ahLst/>
              <a:cxnLst/>
              <a:rect l="l" t="t" r="r" b="b"/>
              <a:pathLst>
                <a:path w="590550" h="2314575" extrusionOk="0">
                  <a:moveTo>
                    <a:pt x="450200" y="68609"/>
                  </a:moveTo>
                  <a:cubicBezTo>
                    <a:pt x="404479" y="21936"/>
                    <a:pt x="351140" y="-924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89227" y="29"/>
                    <a:pt x="288275" y="29"/>
                    <a:pt x="286370" y="29"/>
                  </a:cubicBezTo>
                  <a:cubicBezTo>
                    <a:pt x="227315" y="1934"/>
                    <a:pt x="174927" y="28604"/>
                    <a:pt x="130160" y="78134"/>
                  </a:cubicBezTo>
                  <a:cubicBezTo>
                    <a:pt x="28242" y="190529"/>
                    <a:pt x="-10810" y="404841"/>
                    <a:pt x="2525" y="557241"/>
                  </a:cubicBezTo>
                  <a:cubicBezTo>
                    <a:pt x="13002" y="671541"/>
                    <a:pt x="82535" y="884901"/>
                    <a:pt x="147304" y="1065876"/>
                  </a:cubicBezTo>
                  <a:cubicBezTo>
                    <a:pt x="143494" y="1067781"/>
                    <a:pt x="140637" y="1072544"/>
                    <a:pt x="140637" y="1077306"/>
                  </a:cubicBezTo>
                  <a:lnTo>
                    <a:pt x="140637" y="1085879"/>
                  </a:lnTo>
                  <a:cubicBezTo>
                    <a:pt x="140637" y="1092546"/>
                    <a:pt x="146352" y="1098261"/>
                    <a:pt x="153019" y="1098261"/>
                  </a:cubicBezTo>
                  <a:lnTo>
                    <a:pt x="158735" y="1098261"/>
                  </a:lnTo>
                  <a:cubicBezTo>
                    <a:pt x="201597" y="1216371"/>
                    <a:pt x="241602" y="1315431"/>
                    <a:pt x="257794" y="1355436"/>
                  </a:cubicBezTo>
                  <a:cubicBezTo>
                    <a:pt x="221600" y="1369724"/>
                    <a:pt x="190167" y="1401156"/>
                    <a:pt x="190167" y="1437351"/>
                  </a:cubicBezTo>
                  <a:lnTo>
                    <a:pt x="209217" y="2227926"/>
                  </a:lnTo>
                  <a:cubicBezTo>
                    <a:pt x="209217" y="2277456"/>
                    <a:pt x="250175" y="2318414"/>
                    <a:pt x="299704" y="2318414"/>
                  </a:cubicBezTo>
                  <a:cubicBezTo>
                    <a:pt x="349235" y="2318414"/>
                    <a:pt x="390192" y="2277456"/>
                    <a:pt x="390192" y="2227926"/>
                  </a:cubicBezTo>
                  <a:lnTo>
                    <a:pt x="409242" y="1437351"/>
                  </a:lnTo>
                  <a:cubicBezTo>
                    <a:pt x="409242" y="1402109"/>
                    <a:pt x="378762" y="1370676"/>
                    <a:pt x="343520" y="1356389"/>
                  </a:cubicBezTo>
                  <a:cubicBezTo>
                    <a:pt x="356854" y="1322099"/>
                    <a:pt x="394954" y="1221134"/>
                    <a:pt x="437817" y="1098261"/>
                  </a:cubicBezTo>
                  <a:lnTo>
                    <a:pt x="447342" y="1098261"/>
                  </a:lnTo>
                  <a:cubicBezTo>
                    <a:pt x="454010" y="1098261"/>
                    <a:pt x="459725" y="1092546"/>
                    <a:pt x="459725" y="1085879"/>
                  </a:cubicBezTo>
                  <a:lnTo>
                    <a:pt x="459725" y="1077306"/>
                  </a:lnTo>
                  <a:cubicBezTo>
                    <a:pt x="459725" y="1070639"/>
                    <a:pt x="454962" y="1065876"/>
                    <a:pt x="449247" y="1064924"/>
                  </a:cubicBezTo>
                  <a:cubicBezTo>
                    <a:pt x="515922" y="869661"/>
                    <a:pt x="589265" y="633441"/>
                    <a:pt x="592122" y="521999"/>
                  </a:cubicBezTo>
                  <a:cubicBezTo>
                    <a:pt x="594979" y="377219"/>
                    <a:pt x="552117" y="173384"/>
                    <a:pt x="450200" y="68609"/>
                  </a:cubicBezTo>
                  <a:close/>
                  <a:moveTo>
                    <a:pt x="284465" y="1064924"/>
                  </a:moveTo>
                  <a:cubicBezTo>
                    <a:pt x="260652" y="838229"/>
                    <a:pt x="233029" y="553431"/>
                    <a:pt x="233982" y="491519"/>
                  </a:cubicBezTo>
                  <a:cubicBezTo>
                    <a:pt x="239697" y="46701"/>
                    <a:pt x="287322" y="29556"/>
                    <a:pt x="290179" y="28604"/>
                  </a:cubicBezTo>
                  <a:cubicBezTo>
                    <a:pt x="290179" y="28604"/>
                    <a:pt x="290179" y="28604"/>
                    <a:pt x="290179" y="28604"/>
                  </a:cubicBezTo>
                  <a:cubicBezTo>
                    <a:pt x="292085" y="28604"/>
                    <a:pt x="293990" y="30509"/>
                    <a:pt x="295895" y="31461"/>
                  </a:cubicBezTo>
                  <a:cubicBezTo>
                    <a:pt x="336852" y="72419"/>
                    <a:pt x="356854" y="324831"/>
                    <a:pt x="355902" y="490566"/>
                  </a:cubicBezTo>
                  <a:cubicBezTo>
                    <a:pt x="354950" y="582959"/>
                    <a:pt x="333995" y="849659"/>
                    <a:pt x="314945" y="1063971"/>
                  </a:cubicBezTo>
                  <a:lnTo>
                    <a:pt x="284465" y="1063971"/>
                  </a:lnTo>
                  <a:close/>
                  <a:moveTo>
                    <a:pt x="311135" y="1099214"/>
                  </a:moveTo>
                  <a:cubicBezTo>
                    <a:pt x="307325" y="1143029"/>
                    <a:pt x="303515" y="1183986"/>
                    <a:pt x="300657" y="1220181"/>
                  </a:cubicBezTo>
                  <a:cubicBezTo>
                    <a:pt x="296847" y="1183986"/>
                    <a:pt x="292085" y="1143029"/>
                    <a:pt x="288275" y="1099214"/>
                  </a:cubicBezTo>
                  <a:lnTo>
                    <a:pt x="311135" y="1099214"/>
                  </a:lnTo>
                  <a:close/>
                  <a:moveTo>
                    <a:pt x="243507" y="56226"/>
                  </a:moveTo>
                  <a:cubicBezTo>
                    <a:pt x="225410" y="115281"/>
                    <a:pt x="208265" y="238154"/>
                    <a:pt x="205407" y="491519"/>
                  </a:cubicBezTo>
                  <a:cubicBezTo>
                    <a:pt x="204454" y="555336"/>
                    <a:pt x="232077" y="838229"/>
                    <a:pt x="255890" y="1064924"/>
                  </a:cubicBezTo>
                  <a:lnTo>
                    <a:pt x="234935" y="1064924"/>
                  </a:lnTo>
                  <a:cubicBezTo>
                    <a:pt x="192072" y="873471"/>
                    <a:pt x="144447" y="639156"/>
                    <a:pt x="133017" y="517236"/>
                  </a:cubicBezTo>
                  <a:cubicBezTo>
                    <a:pt x="114919" y="317211"/>
                    <a:pt x="175879" y="131474"/>
                    <a:pt x="242554" y="58131"/>
                  </a:cubicBezTo>
                  <a:cubicBezTo>
                    <a:pt x="242554" y="57179"/>
                    <a:pt x="243507" y="56226"/>
                    <a:pt x="243507" y="56226"/>
                  </a:cubicBezTo>
                  <a:close/>
                  <a:moveTo>
                    <a:pt x="258747" y="1099214"/>
                  </a:moveTo>
                  <a:cubicBezTo>
                    <a:pt x="263510" y="1149696"/>
                    <a:pt x="269225" y="1196369"/>
                    <a:pt x="273035" y="1235421"/>
                  </a:cubicBezTo>
                  <a:cubicBezTo>
                    <a:pt x="263510" y="1195416"/>
                    <a:pt x="253032" y="1149696"/>
                    <a:pt x="241602" y="1099214"/>
                  </a:cubicBezTo>
                  <a:lnTo>
                    <a:pt x="258747" y="1099214"/>
                  </a:lnTo>
                  <a:close/>
                  <a:moveTo>
                    <a:pt x="339710" y="1099214"/>
                  </a:moveTo>
                  <a:lnTo>
                    <a:pt x="360665" y="1099214"/>
                  </a:lnTo>
                  <a:cubicBezTo>
                    <a:pt x="348282" y="1158269"/>
                    <a:pt x="335900" y="1211609"/>
                    <a:pt x="326375" y="1254471"/>
                  </a:cubicBezTo>
                  <a:cubicBezTo>
                    <a:pt x="330185" y="1211609"/>
                    <a:pt x="334947" y="1157316"/>
                    <a:pt x="339710" y="1099214"/>
                  </a:cubicBezTo>
                  <a:close/>
                  <a:moveTo>
                    <a:pt x="342567" y="1064924"/>
                  </a:moveTo>
                  <a:cubicBezTo>
                    <a:pt x="361617" y="850611"/>
                    <a:pt x="382572" y="583911"/>
                    <a:pt x="383525" y="491519"/>
                  </a:cubicBezTo>
                  <a:cubicBezTo>
                    <a:pt x="384477" y="392459"/>
                    <a:pt x="375904" y="147666"/>
                    <a:pt x="335900" y="46701"/>
                  </a:cubicBezTo>
                  <a:cubicBezTo>
                    <a:pt x="342567" y="52416"/>
                    <a:pt x="350187" y="58131"/>
                    <a:pt x="356854" y="65751"/>
                  </a:cubicBezTo>
                  <a:cubicBezTo>
                    <a:pt x="415910" y="128616"/>
                    <a:pt x="472107" y="280064"/>
                    <a:pt x="454962" y="513426"/>
                  </a:cubicBezTo>
                  <a:cubicBezTo>
                    <a:pt x="442579" y="677256"/>
                    <a:pt x="403527" y="891569"/>
                    <a:pt x="367332" y="1064924"/>
                  </a:cubicBezTo>
                  <a:lnTo>
                    <a:pt x="342567" y="1064924"/>
                  </a:lnTo>
                  <a:close/>
                  <a:moveTo>
                    <a:pt x="150162" y="97184"/>
                  </a:moveTo>
                  <a:cubicBezTo>
                    <a:pt x="170165" y="75276"/>
                    <a:pt x="191119" y="59084"/>
                    <a:pt x="213027" y="47654"/>
                  </a:cubicBezTo>
                  <a:cubicBezTo>
                    <a:pt x="145400" y="130521"/>
                    <a:pt x="86344" y="319116"/>
                    <a:pt x="104442" y="519141"/>
                  </a:cubicBezTo>
                  <a:cubicBezTo>
                    <a:pt x="115872" y="641061"/>
                    <a:pt x="163497" y="873471"/>
                    <a:pt x="205407" y="1064924"/>
                  </a:cubicBezTo>
                  <a:lnTo>
                    <a:pt x="175879" y="1064924"/>
                  </a:lnTo>
                  <a:cubicBezTo>
                    <a:pt x="110157" y="883949"/>
                    <a:pt x="38719" y="667731"/>
                    <a:pt x="29194" y="555336"/>
                  </a:cubicBezTo>
                  <a:cubicBezTo>
                    <a:pt x="15860" y="408651"/>
                    <a:pt x="53007" y="203864"/>
                    <a:pt x="150162" y="97184"/>
                  </a:cubicBezTo>
                  <a:close/>
                  <a:moveTo>
                    <a:pt x="213027" y="1099214"/>
                  </a:moveTo>
                  <a:cubicBezTo>
                    <a:pt x="227315" y="1161126"/>
                    <a:pt x="239697" y="1218276"/>
                    <a:pt x="251127" y="1263044"/>
                  </a:cubicBezTo>
                  <a:cubicBezTo>
                    <a:pt x="233982" y="1218276"/>
                    <a:pt x="212075" y="1161126"/>
                    <a:pt x="189215" y="1099214"/>
                  </a:cubicBezTo>
                  <a:lnTo>
                    <a:pt x="213027" y="1099214"/>
                  </a:lnTo>
                  <a:close/>
                  <a:moveTo>
                    <a:pt x="312087" y="2245071"/>
                  </a:moveTo>
                  <a:cubicBezTo>
                    <a:pt x="292085" y="2252691"/>
                    <a:pt x="270177" y="2242214"/>
                    <a:pt x="263510" y="2222211"/>
                  </a:cubicBezTo>
                  <a:cubicBezTo>
                    <a:pt x="255890" y="2202209"/>
                    <a:pt x="266367" y="2180301"/>
                    <a:pt x="286370" y="2173634"/>
                  </a:cubicBezTo>
                  <a:cubicBezTo>
                    <a:pt x="306372" y="2166966"/>
                    <a:pt x="328279" y="2176491"/>
                    <a:pt x="334947" y="2196494"/>
                  </a:cubicBezTo>
                  <a:cubicBezTo>
                    <a:pt x="342567" y="2215544"/>
                    <a:pt x="332090" y="2237451"/>
                    <a:pt x="312087" y="2245071"/>
                  </a:cubicBezTo>
                  <a:close/>
                  <a:moveTo>
                    <a:pt x="363522" y="1219229"/>
                  </a:moveTo>
                  <a:cubicBezTo>
                    <a:pt x="371142" y="1183986"/>
                    <a:pt x="380667" y="1143029"/>
                    <a:pt x="390192" y="1099214"/>
                  </a:cubicBezTo>
                  <a:lnTo>
                    <a:pt x="406385" y="1099214"/>
                  </a:lnTo>
                  <a:cubicBezTo>
                    <a:pt x="391145" y="1143029"/>
                    <a:pt x="376857" y="1183034"/>
                    <a:pt x="363522" y="1219229"/>
                  </a:cubicBezTo>
                  <a:close/>
                  <a:moveTo>
                    <a:pt x="562595" y="521046"/>
                  </a:moveTo>
                  <a:cubicBezTo>
                    <a:pt x="559737" y="629631"/>
                    <a:pt x="485442" y="868709"/>
                    <a:pt x="417815" y="1063971"/>
                  </a:cubicBezTo>
                  <a:lnTo>
                    <a:pt x="396860" y="1063971"/>
                  </a:lnTo>
                  <a:cubicBezTo>
                    <a:pt x="433054" y="890616"/>
                    <a:pt x="472107" y="678209"/>
                    <a:pt x="483537" y="515331"/>
                  </a:cubicBezTo>
                  <a:cubicBezTo>
                    <a:pt x="498777" y="314354"/>
                    <a:pt x="461629" y="143856"/>
                    <a:pt x="384477" y="53369"/>
                  </a:cubicBezTo>
                  <a:cubicBezTo>
                    <a:pt x="399717" y="62894"/>
                    <a:pt x="414957" y="74324"/>
                    <a:pt x="429245" y="88611"/>
                  </a:cubicBezTo>
                  <a:cubicBezTo>
                    <a:pt x="526400" y="186719"/>
                    <a:pt x="566404" y="381981"/>
                    <a:pt x="562595" y="5210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126" name="Google Shape;126;p6"/>
            <p:cNvSpPr/>
            <p:nvPr/>
          </p:nvSpPr>
          <p:spPr>
            <a:xfrm rot="1646367">
              <a:off x="2364618" y="3159072"/>
              <a:ext cx="411746" cy="2009854"/>
            </a:xfrm>
            <a:custGeom>
              <a:avLst/>
              <a:gdLst/>
              <a:ahLst/>
              <a:cxnLst/>
              <a:rect l="l" t="t" r="r" b="b"/>
              <a:pathLst>
                <a:path w="411746" h="2009854" extrusionOk="0">
                  <a:moveTo>
                    <a:pt x="196438" y="1898806"/>
                  </a:moveTo>
                  <a:cubicBezTo>
                    <a:pt x="181195" y="1903887"/>
                    <a:pt x="173212" y="1920580"/>
                    <a:pt x="179018" y="1935823"/>
                  </a:cubicBezTo>
                  <a:cubicBezTo>
                    <a:pt x="184099" y="1951065"/>
                    <a:pt x="200792" y="1959048"/>
                    <a:pt x="216034" y="1953242"/>
                  </a:cubicBezTo>
                  <a:cubicBezTo>
                    <a:pt x="231276" y="1947435"/>
                    <a:pt x="239259" y="1930742"/>
                    <a:pt x="233453" y="1916226"/>
                  </a:cubicBezTo>
                  <a:cubicBezTo>
                    <a:pt x="228373" y="1900984"/>
                    <a:pt x="211679" y="1893726"/>
                    <a:pt x="196438" y="1898806"/>
                  </a:cubicBezTo>
                  <a:close/>
                  <a:moveTo>
                    <a:pt x="205872" y="307955"/>
                  </a:moveTo>
                  <a:cubicBezTo>
                    <a:pt x="241684" y="307955"/>
                    <a:pt x="270715" y="336986"/>
                    <a:pt x="270715" y="372798"/>
                  </a:cubicBezTo>
                  <a:lnTo>
                    <a:pt x="270715" y="632168"/>
                  </a:lnTo>
                  <a:lnTo>
                    <a:pt x="141030" y="632168"/>
                  </a:lnTo>
                  <a:lnTo>
                    <a:pt x="141030" y="372798"/>
                  </a:lnTo>
                  <a:cubicBezTo>
                    <a:pt x="141030" y="336986"/>
                    <a:pt x="170060" y="307955"/>
                    <a:pt x="205872" y="307955"/>
                  </a:cubicBezTo>
                  <a:close/>
                  <a:moveTo>
                    <a:pt x="205873" y="297278"/>
                  </a:moveTo>
                  <a:cubicBezTo>
                    <a:pt x="163612" y="297278"/>
                    <a:pt x="129352" y="331538"/>
                    <a:pt x="129352" y="373799"/>
                  </a:cubicBezTo>
                  <a:lnTo>
                    <a:pt x="129352" y="642845"/>
                  </a:lnTo>
                  <a:lnTo>
                    <a:pt x="172786" y="642845"/>
                  </a:lnTo>
                  <a:lnTo>
                    <a:pt x="172786" y="642618"/>
                  </a:lnTo>
                  <a:lnTo>
                    <a:pt x="242636" y="642618"/>
                  </a:lnTo>
                  <a:lnTo>
                    <a:pt x="242636" y="642845"/>
                  </a:lnTo>
                  <a:lnTo>
                    <a:pt x="282393" y="642845"/>
                  </a:lnTo>
                  <a:cubicBezTo>
                    <a:pt x="282393" y="553163"/>
                    <a:pt x="282394" y="463481"/>
                    <a:pt x="282394" y="373799"/>
                  </a:cubicBezTo>
                  <a:cubicBezTo>
                    <a:pt x="282394" y="331538"/>
                    <a:pt x="248134" y="297278"/>
                    <a:pt x="205873" y="297278"/>
                  </a:cubicBezTo>
                  <a:close/>
                  <a:moveTo>
                    <a:pt x="250724" y="0"/>
                  </a:moveTo>
                  <a:lnTo>
                    <a:pt x="366160" y="0"/>
                  </a:lnTo>
                  <a:cubicBezTo>
                    <a:pt x="391159" y="0"/>
                    <a:pt x="411746" y="20588"/>
                    <a:pt x="411746" y="45587"/>
                  </a:cubicBezTo>
                  <a:lnTo>
                    <a:pt x="411746" y="599239"/>
                  </a:lnTo>
                  <a:cubicBezTo>
                    <a:pt x="411746" y="633796"/>
                    <a:pt x="383806" y="661735"/>
                    <a:pt x="349250" y="661735"/>
                  </a:cubicBezTo>
                  <a:lnTo>
                    <a:pt x="242636" y="661735"/>
                  </a:lnTo>
                  <a:lnTo>
                    <a:pt x="242636" y="1139656"/>
                  </a:lnTo>
                  <a:lnTo>
                    <a:pt x="254774" y="1144701"/>
                  </a:lnTo>
                  <a:cubicBezTo>
                    <a:pt x="267203" y="1157221"/>
                    <a:pt x="274824" y="1174459"/>
                    <a:pt x="274824" y="1193330"/>
                  </a:cubicBezTo>
                  <a:lnTo>
                    <a:pt x="274824" y="1205033"/>
                  </a:lnTo>
                  <a:lnTo>
                    <a:pt x="275723" y="1209505"/>
                  </a:lnTo>
                  <a:lnTo>
                    <a:pt x="275723" y="1488536"/>
                  </a:lnTo>
                  <a:lnTo>
                    <a:pt x="274824" y="1488536"/>
                  </a:lnTo>
                  <a:lnTo>
                    <a:pt x="274824" y="1940904"/>
                  </a:lnTo>
                  <a:cubicBezTo>
                    <a:pt x="274824" y="1978644"/>
                    <a:pt x="243614" y="2009854"/>
                    <a:pt x="205873" y="2009854"/>
                  </a:cubicBezTo>
                  <a:cubicBezTo>
                    <a:pt x="168131" y="2009854"/>
                    <a:pt x="136922" y="1978644"/>
                    <a:pt x="136922" y="1940904"/>
                  </a:cubicBezTo>
                  <a:lnTo>
                    <a:pt x="136922" y="1488536"/>
                  </a:lnTo>
                  <a:lnTo>
                    <a:pt x="136023" y="1488536"/>
                  </a:lnTo>
                  <a:lnTo>
                    <a:pt x="136023" y="1209505"/>
                  </a:lnTo>
                  <a:lnTo>
                    <a:pt x="136922" y="1205114"/>
                  </a:lnTo>
                  <a:lnTo>
                    <a:pt x="136922" y="1193330"/>
                  </a:lnTo>
                  <a:cubicBezTo>
                    <a:pt x="136922" y="1174459"/>
                    <a:pt x="144724" y="1157221"/>
                    <a:pt x="157244" y="1144701"/>
                  </a:cubicBezTo>
                  <a:lnTo>
                    <a:pt x="172786" y="1138206"/>
                  </a:lnTo>
                  <a:lnTo>
                    <a:pt x="172786" y="661735"/>
                  </a:lnTo>
                  <a:lnTo>
                    <a:pt x="63233" y="661735"/>
                  </a:lnTo>
                  <a:cubicBezTo>
                    <a:pt x="28676" y="661735"/>
                    <a:pt x="0" y="633060"/>
                    <a:pt x="0" y="598502"/>
                  </a:cubicBezTo>
                  <a:lnTo>
                    <a:pt x="0" y="250724"/>
                  </a:lnTo>
                  <a:cubicBezTo>
                    <a:pt x="0" y="113230"/>
                    <a:pt x="112495" y="0"/>
                    <a:pt x="2507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  <p:sp>
        <p:nvSpPr>
          <p:cNvPr id="127" name="Google Shape;127;p6"/>
          <p:cNvSpPr txBox="1"/>
          <p:nvPr/>
        </p:nvSpPr>
        <p:spPr>
          <a:xfrm>
            <a:off x="2567105" y="1082361"/>
            <a:ext cx="6746521" cy="8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s-MX" sz="36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Operación 1: Preparación de masa</a:t>
            </a:r>
            <a:endParaRPr sz="36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pic>
        <p:nvPicPr>
          <p:cNvPr id="128" name="Google Shape;128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934" y="1982036"/>
            <a:ext cx="2610585" cy="464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15534" y="1982036"/>
            <a:ext cx="2610585" cy="464104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6"/>
          <p:cNvSpPr txBox="1"/>
          <p:nvPr/>
        </p:nvSpPr>
        <p:spPr>
          <a:xfrm>
            <a:off x="5863774" y="3041542"/>
            <a:ext cx="58992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MX" sz="2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Agregar los ingredientes secos en un tazón grande o cacerola.</a:t>
            </a:r>
            <a:endParaRPr sz="2800" b="0" i="0" u="none" strike="noStrike" cap="non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623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buNone/>
            </a:pPr>
            <a:r>
              <a:rPr lang="es-MX"/>
              <a:t>Procedimiento</a:t>
            </a:r>
            <a:endParaRPr/>
          </a:p>
        </p:txBody>
      </p:sp>
      <p:grpSp>
        <p:nvGrpSpPr>
          <p:cNvPr id="136" name="Google Shape;136;p7"/>
          <p:cNvGrpSpPr/>
          <p:nvPr/>
        </p:nvGrpSpPr>
        <p:grpSpPr>
          <a:xfrm>
            <a:off x="10034042" y="1497262"/>
            <a:ext cx="727459" cy="1059400"/>
            <a:chOff x="1803157" y="3092796"/>
            <a:chExt cx="1413128" cy="2057942"/>
          </a:xfrm>
        </p:grpSpPr>
        <p:sp>
          <p:nvSpPr>
            <p:cNvPr id="137" name="Google Shape;137;p7"/>
            <p:cNvSpPr/>
            <p:nvPr/>
          </p:nvSpPr>
          <p:spPr>
            <a:xfrm rot="-1524627">
              <a:off x="2214055" y="3105740"/>
              <a:ext cx="518467" cy="2032055"/>
            </a:xfrm>
            <a:custGeom>
              <a:avLst/>
              <a:gdLst/>
              <a:ahLst/>
              <a:cxnLst/>
              <a:rect l="l" t="t" r="r" b="b"/>
              <a:pathLst>
                <a:path w="590550" h="2314575" extrusionOk="0">
                  <a:moveTo>
                    <a:pt x="450200" y="68609"/>
                  </a:moveTo>
                  <a:cubicBezTo>
                    <a:pt x="404479" y="21936"/>
                    <a:pt x="351140" y="-924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89227" y="29"/>
                    <a:pt x="288275" y="29"/>
                    <a:pt x="286370" y="29"/>
                  </a:cubicBezTo>
                  <a:cubicBezTo>
                    <a:pt x="227315" y="1934"/>
                    <a:pt x="174927" y="28604"/>
                    <a:pt x="130160" y="78134"/>
                  </a:cubicBezTo>
                  <a:cubicBezTo>
                    <a:pt x="28242" y="190529"/>
                    <a:pt x="-10810" y="404841"/>
                    <a:pt x="2525" y="557241"/>
                  </a:cubicBezTo>
                  <a:cubicBezTo>
                    <a:pt x="13002" y="671541"/>
                    <a:pt x="82535" y="884901"/>
                    <a:pt x="147304" y="1065876"/>
                  </a:cubicBezTo>
                  <a:cubicBezTo>
                    <a:pt x="143494" y="1067781"/>
                    <a:pt x="140637" y="1072544"/>
                    <a:pt x="140637" y="1077306"/>
                  </a:cubicBezTo>
                  <a:lnTo>
                    <a:pt x="140637" y="1085879"/>
                  </a:lnTo>
                  <a:cubicBezTo>
                    <a:pt x="140637" y="1092546"/>
                    <a:pt x="146352" y="1098261"/>
                    <a:pt x="153019" y="1098261"/>
                  </a:cubicBezTo>
                  <a:lnTo>
                    <a:pt x="158735" y="1098261"/>
                  </a:lnTo>
                  <a:cubicBezTo>
                    <a:pt x="201597" y="1216371"/>
                    <a:pt x="241602" y="1315431"/>
                    <a:pt x="257794" y="1355436"/>
                  </a:cubicBezTo>
                  <a:cubicBezTo>
                    <a:pt x="221600" y="1369724"/>
                    <a:pt x="190167" y="1401156"/>
                    <a:pt x="190167" y="1437351"/>
                  </a:cubicBezTo>
                  <a:lnTo>
                    <a:pt x="209217" y="2227926"/>
                  </a:lnTo>
                  <a:cubicBezTo>
                    <a:pt x="209217" y="2277456"/>
                    <a:pt x="250175" y="2318414"/>
                    <a:pt x="299704" y="2318414"/>
                  </a:cubicBezTo>
                  <a:cubicBezTo>
                    <a:pt x="349235" y="2318414"/>
                    <a:pt x="390192" y="2277456"/>
                    <a:pt x="390192" y="2227926"/>
                  </a:cubicBezTo>
                  <a:lnTo>
                    <a:pt x="409242" y="1437351"/>
                  </a:lnTo>
                  <a:cubicBezTo>
                    <a:pt x="409242" y="1402109"/>
                    <a:pt x="378762" y="1370676"/>
                    <a:pt x="343520" y="1356389"/>
                  </a:cubicBezTo>
                  <a:cubicBezTo>
                    <a:pt x="356854" y="1322099"/>
                    <a:pt x="394954" y="1221134"/>
                    <a:pt x="437817" y="1098261"/>
                  </a:cubicBezTo>
                  <a:lnTo>
                    <a:pt x="447342" y="1098261"/>
                  </a:lnTo>
                  <a:cubicBezTo>
                    <a:pt x="454010" y="1098261"/>
                    <a:pt x="459725" y="1092546"/>
                    <a:pt x="459725" y="1085879"/>
                  </a:cubicBezTo>
                  <a:lnTo>
                    <a:pt x="459725" y="1077306"/>
                  </a:lnTo>
                  <a:cubicBezTo>
                    <a:pt x="459725" y="1070639"/>
                    <a:pt x="454962" y="1065876"/>
                    <a:pt x="449247" y="1064924"/>
                  </a:cubicBezTo>
                  <a:cubicBezTo>
                    <a:pt x="515922" y="869661"/>
                    <a:pt x="589265" y="633441"/>
                    <a:pt x="592122" y="521999"/>
                  </a:cubicBezTo>
                  <a:cubicBezTo>
                    <a:pt x="594979" y="377219"/>
                    <a:pt x="552117" y="173384"/>
                    <a:pt x="450200" y="68609"/>
                  </a:cubicBezTo>
                  <a:close/>
                  <a:moveTo>
                    <a:pt x="284465" y="1064924"/>
                  </a:moveTo>
                  <a:cubicBezTo>
                    <a:pt x="260652" y="838229"/>
                    <a:pt x="233029" y="553431"/>
                    <a:pt x="233982" y="491519"/>
                  </a:cubicBezTo>
                  <a:cubicBezTo>
                    <a:pt x="239697" y="46701"/>
                    <a:pt x="287322" y="29556"/>
                    <a:pt x="290179" y="28604"/>
                  </a:cubicBezTo>
                  <a:cubicBezTo>
                    <a:pt x="290179" y="28604"/>
                    <a:pt x="290179" y="28604"/>
                    <a:pt x="290179" y="28604"/>
                  </a:cubicBezTo>
                  <a:cubicBezTo>
                    <a:pt x="292085" y="28604"/>
                    <a:pt x="293990" y="30509"/>
                    <a:pt x="295895" y="31461"/>
                  </a:cubicBezTo>
                  <a:cubicBezTo>
                    <a:pt x="336852" y="72419"/>
                    <a:pt x="356854" y="324831"/>
                    <a:pt x="355902" y="490566"/>
                  </a:cubicBezTo>
                  <a:cubicBezTo>
                    <a:pt x="354950" y="582959"/>
                    <a:pt x="333995" y="849659"/>
                    <a:pt x="314945" y="1063971"/>
                  </a:cubicBezTo>
                  <a:lnTo>
                    <a:pt x="284465" y="1063971"/>
                  </a:lnTo>
                  <a:close/>
                  <a:moveTo>
                    <a:pt x="311135" y="1099214"/>
                  </a:moveTo>
                  <a:cubicBezTo>
                    <a:pt x="307325" y="1143029"/>
                    <a:pt x="303515" y="1183986"/>
                    <a:pt x="300657" y="1220181"/>
                  </a:cubicBezTo>
                  <a:cubicBezTo>
                    <a:pt x="296847" y="1183986"/>
                    <a:pt x="292085" y="1143029"/>
                    <a:pt x="288275" y="1099214"/>
                  </a:cubicBezTo>
                  <a:lnTo>
                    <a:pt x="311135" y="1099214"/>
                  </a:lnTo>
                  <a:close/>
                  <a:moveTo>
                    <a:pt x="243507" y="56226"/>
                  </a:moveTo>
                  <a:cubicBezTo>
                    <a:pt x="225410" y="115281"/>
                    <a:pt x="208265" y="238154"/>
                    <a:pt x="205407" y="491519"/>
                  </a:cubicBezTo>
                  <a:cubicBezTo>
                    <a:pt x="204454" y="555336"/>
                    <a:pt x="232077" y="838229"/>
                    <a:pt x="255890" y="1064924"/>
                  </a:cubicBezTo>
                  <a:lnTo>
                    <a:pt x="234935" y="1064924"/>
                  </a:lnTo>
                  <a:cubicBezTo>
                    <a:pt x="192072" y="873471"/>
                    <a:pt x="144447" y="639156"/>
                    <a:pt x="133017" y="517236"/>
                  </a:cubicBezTo>
                  <a:cubicBezTo>
                    <a:pt x="114919" y="317211"/>
                    <a:pt x="175879" y="131474"/>
                    <a:pt x="242554" y="58131"/>
                  </a:cubicBezTo>
                  <a:cubicBezTo>
                    <a:pt x="242554" y="57179"/>
                    <a:pt x="243507" y="56226"/>
                    <a:pt x="243507" y="56226"/>
                  </a:cubicBezTo>
                  <a:close/>
                  <a:moveTo>
                    <a:pt x="258747" y="1099214"/>
                  </a:moveTo>
                  <a:cubicBezTo>
                    <a:pt x="263510" y="1149696"/>
                    <a:pt x="269225" y="1196369"/>
                    <a:pt x="273035" y="1235421"/>
                  </a:cubicBezTo>
                  <a:cubicBezTo>
                    <a:pt x="263510" y="1195416"/>
                    <a:pt x="253032" y="1149696"/>
                    <a:pt x="241602" y="1099214"/>
                  </a:cubicBezTo>
                  <a:lnTo>
                    <a:pt x="258747" y="1099214"/>
                  </a:lnTo>
                  <a:close/>
                  <a:moveTo>
                    <a:pt x="339710" y="1099214"/>
                  </a:moveTo>
                  <a:lnTo>
                    <a:pt x="360665" y="1099214"/>
                  </a:lnTo>
                  <a:cubicBezTo>
                    <a:pt x="348282" y="1158269"/>
                    <a:pt x="335900" y="1211609"/>
                    <a:pt x="326375" y="1254471"/>
                  </a:cubicBezTo>
                  <a:cubicBezTo>
                    <a:pt x="330185" y="1211609"/>
                    <a:pt x="334947" y="1157316"/>
                    <a:pt x="339710" y="1099214"/>
                  </a:cubicBezTo>
                  <a:close/>
                  <a:moveTo>
                    <a:pt x="342567" y="1064924"/>
                  </a:moveTo>
                  <a:cubicBezTo>
                    <a:pt x="361617" y="850611"/>
                    <a:pt x="382572" y="583911"/>
                    <a:pt x="383525" y="491519"/>
                  </a:cubicBezTo>
                  <a:cubicBezTo>
                    <a:pt x="384477" y="392459"/>
                    <a:pt x="375904" y="147666"/>
                    <a:pt x="335900" y="46701"/>
                  </a:cubicBezTo>
                  <a:cubicBezTo>
                    <a:pt x="342567" y="52416"/>
                    <a:pt x="350187" y="58131"/>
                    <a:pt x="356854" y="65751"/>
                  </a:cubicBezTo>
                  <a:cubicBezTo>
                    <a:pt x="415910" y="128616"/>
                    <a:pt x="472107" y="280064"/>
                    <a:pt x="454962" y="513426"/>
                  </a:cubicBezTo>
                  <a:cubicBezTo>
                    <a:pt x="442579" y="677256"/>
                    <a:pt x="403527" y="891569"/>
                    <a:pt x="367332" y="1064924"/>
                  </a:cubicBezTo>
                  <a:lnTo>
                    <a:pt x="342567" y="1064924"/>
                  </a:lnTo>
                  <a:close/>
                  <a:moveTo>
                    <a:pt x="150162" y="97184"/>
                  </a:moveTo>
                  <a:cubicBezTo>
                    <a:pt x="170165" y="75276"/>
                    <a:pt x="191119" y="59084"/>
                    <a:pt x="213027" y="47654"/>
                  </a:cubicBezTo>
                  <a:cubicBezTo>
                    <a:pt x="145400" y="130521"/>
                    <a:pt x="86344" y="319116"/>
                    <a:pt x="104442" y="519141"/>
                  </a:cubicBezTo>
                  <a:cubicBezTo>
                    <a:pt x="115872" y="641061"/>
                    <a:pt x="163497" y="873471"/>
                    <a:pt x="205407" y="1064924"/>
                  </a:cubicBezTo>
                  <a:lnTo>
                    <a:pt x="175879" y="1064924"/>
                  </a:lnTo>
                  <a:cubicBezTo>
                    <a:pt x="110157" y="883949"/>
                    <a:pt x="38719" y="667731"/>
                    <a:pt x="29194" y="555336"/>
                  </a:cubicBezTo>
                  <a:cubicBezTo>
                    <a:pt x="15860" y="408651"/>
                    <a:pt x="53007" y="203864"/>
                    <a:pt x="150162" y="97184"/>
                  </a:cubicBezTo>
                  <a:close/>
                  <a:moveTo>
                    <a:pt x="213027" y="1099214"/>
                  </a:moveTo>
                  <a:cubicBezTo>
                    <a:pt x="227315" y="1161126"/>
                    <a:pt x="239697" y="1218276"/>
                    <a:pt x="251127" y="1263044"/>
                  </a:cubicBezTo>
                  <a:cubicBezTo>
                    <a:pt x="233982" y="1218276"/>
                    <a:pt x="212075" y="1161126"/>
                    <a:pt x="189215" y="1099214"/>
                  </a:cubicBezTo>
                  <a:lnTo>
                    <a:pt x="213027" y="1099214"/>
                  </a:lnTo>
                  <a:close/>
                  <a:moveTo>
                    <a:pt x="312087" y="2245071"/>
                  </a:moveTo>
                  <a:cubicBezTo>
                    <a:pt x="292085" y="2252691"/>
                    <a:pt x="270177" y="2242214"/>
                    <a:pt x="263510" y="2222211"/>
                  </a:cubicBezTo>
                  <a:cubicBezTo>
                    <a:pt x="255890" y="2202209"/>
                    <a:pt x="266367" y="2180301"/>
                    <a:pt x="286370" y="2173634"/>
                  </a:cubicBezTo>
                  <a:cubicBezTo>
                    <a:pt x="306372" y="2166966"/>
                    <a:pt x="328279" y="2176491"/>
                    <a:pt x="334947" y="2196494"/>
                  </a:cubicBezTo>
                  <a:cubicBezTo>
                    <a:pt x="342567" y="2215544"/>
                    <a:pt x="332090" y="2237451"/>
                    <a:pt x="312087" y="2245071"/>
                  </a:cubicBezTo>
                  <a:close/>
                  <a:moveTo>
                    <a:pt x="363522" y="1219229"/>
                  </a:moveTo>
                  <a:cubicBezTo>
                    <a:pt x="371142" y="1183986"/>
                    <a:pt x="380667" y="1143029"/>
                    <a:pt x="390192" y="1099214"/>
                  </a:cubicBezTo>
                  <a:lnTo>
                    <a:pt x="406385" y="1099214"/>
                  </a:lnTo>
                  <a:cubicBezTo>
                    <a:pt x="391145" y="1143029"/>
                    <a:pt x="376857" y="1183034"/>
                    <a:pt x="363522" y="1219229"/>
                  </a:cubicBezTo>
                  <a:close/>
                  <a:moveTo>
                    <a:pt x="562595" y="521046"/>
                  </a:moveTo>
                  <a:cubicBezTo>
                    <a:pt x="559737" y="629631"/>
                    <a:pt x="485442" y="868709"/>
                    <a:pt x="417815" y="1063971"/>
                  </a:cubicBezTo>
                  <a:lnTo>
                    <a:pt x="396860" y="1063971"/>
                  </a:lnTo>
                  <a:cubicBezTo>
                    <a:pt x="433054" y="890616"/>
                    <a:pt x="472107" y="678209"/>
                    <a:pt x="483537" y="515331"/>
                  </a:cubicBezTo>
                  <a:cubicBezTo>
                    <a:pt x="498777" y="314354"/>
                    <a:pt x="461629" y="143856"/>
                    <a:pt x="384477" y="53369"/>
                  </a:cubicBezTo>
                  <a:cubicBezTo>
                    <a:pt x="399717" y="62894"/>
                    <a:pt x="414957" y="74324"/>
                    <a:pt x="429245" y="88611"/>
                  </a:cubicBezTo>
                  <a:cubicBezTo>
                    <a:pt x="526400" y="186719"/>
                    <a:pt x="566404" y="381981"/>
                    <a:pt x="562595" y="5210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138" name="Google Shape;138;p7"/>
            <p:cNvSpPr/>
            <p:nvPr/>
          </p:nvSpPr>
          <p:spPr>
            <a:xfrm rot="1646367">
              <a:off x="2364618" y="3159072"/>
              <a:ext cx="411746" cy="2009854"/>
            </a:xfrm>
            <a:custGeom>
              <a:avLst/>
              <a:gdLst/>
              <a:ahLst/>
              <a:cxnLst/>
              <a:rect l="l" t="t" r="r" b="b"/>
              <a:pathLst>
                <a:path w="411746" h="2009854" extrusionOk="0">
                  <a:moveTo>
                    <a:pt x="196438" y="1898806"/>
                  </a:moveTo>
                  <a:cubicBezTo>
                    <a:pt x="181195" y="1903887"/>
                    <a:pt x="173212" y="1920580"/>
                    <a:pt x="179018" y="1935823"/>
                  </a:cubicBezTo>
                  <a:cubicBezTo>
                    <a:pt x="184099" y="1951065"/>
                    <a:pt x="200792" y="1959048"/>
                    <a:pt x="216034" y="1953242"/>
                  </a:cubicBezTo>
                  <a:cubicBezTo>
                    <a:pt x="231276" y="1947435"/>
                    <a:pt x="239259" y="1930742"/>
                    <a:pt x="233453" y="1916226"/>
                  </a:cubicBezTo>
                  <a:cubicBezTo>
                    <a:pt x="228373" y="1900984"/>
                    <a:pt x="211679" y="1893726"/>
                    <a:pt x="196438" y="1898806"/>
                  </a:cubicBezTo>
                  <a:close/>
                  <a:moveTo>
                    <a:pt x="205872" y="307955"/>
                  </a:moveTo>
                  <a:cubicBezTo>
                    <a:pt x="241684" y="307955"/>
                    <a:pt x="270715" y="336986"/>
                    <a:pt x="270715" y="372798"/>
                  </a:cubicBezTo>
                  <a:lnTo>
                    <a:pt x="270715" y="632168"/>
                  </a:lnTo>
                  <a:lnTo>
                    <a:pt x="141030" y="632168"/>
                  </a:lnTo>
                  <a:lnTo>
                    <a:pt x="141030" y="372798"/>
                  </a:lnTo>
                  <a:cubicBezTo>
                    <a:pt x="141030" y="336986"/>
                    <a:pt x="170060" y="307955"/>
                    <a:pt x="205872" y="307955"/>
                  </a:cubicBezTo>
                  <a:close/>
                  <a:moveTo>
                    <a:pt x="205873" y="297278"/>
                  </a:moveTo>
                  <a:cubicBezTo>
                    <a:pt x="163612" y="297278"/>
                    <a:pt x="129352" y="331538"/>
                    <a:pt x="129352" y="373799"/>
                  </a:cubicBezTo>
                  <a:lnTo>
                    <a:pt x="129352" y="642845"/>
                  </a:lnTo>
                  <a:lnTo>
                    <a:pt x="172786" y="642845"/>
                  </a:lnTo>
                  <a:lnTo>
                    <a:pt x="172786" y="642618"/>
                  </a:lnTo>
                  <a:lnTo>
                    <a:pt x="242636" y="642618"/>
                  </a:lnTo>
                  <a:lnTo>
                    <a:pt x="242636" y="642845"/>
                  </a:lnTo>
                  <a:lnTo>
                    <a:pt x="282393" y="642845"/>
                  </a:lnTo>
                  <a:cubicBezTo>
                    <a:pt x="282393" y="553163"/>
                    <a:pt x="282394" y="463481"/>
                    <a:pt x="282394" y="373799"/>
                  </a:cubicBezTo>
                  <a:cubicBezTo>
                    <a:pt x="282394" y="331538"/>
                    <a:pt x="248134" y="297278"/>
                    <a:pt x="205873" y="297278"/>
                  </a:cubicBezTo>
                  <a:close/>
                  <a:moveTo>
                    <a:pt x="250724" y="0"/>
                  </a:moveTo>
                  <a:lnTo>
                    <a:pt x="366160" y="0"/>
                  </a:lnTo>
                  <a:cubicBezTo>
                    <a:pt x="391159" y="0"/>
                    <a:pt x="411746" y="20588"/>
                    <a:pt x="411746" y="45587"/>
                  </a:cubicBezTo>
                  <a:lnTo>
                    <a:pt x="411746" y="599239"/>
                  </a:lnTo>
                  <a:cubicBezTo>
                    <a:pt x="411746" y="633796"/>
                    <a:pt x="383806" y="661735"/>
                    <a:pt x="349250" y="661735"/>
                  </a:cubicBezTo>
                  <a:lnTo>
                    <a:pt x="242636" y="661735"/>
                  </a:lnTo>
                  <a:lnTo>
                    <a:pt x="242636" y="1139656"/>
                  </a:lnTo>
                  <a:lnTo>
                    <a:pt x="254774" y="1144701"/>
                  </a:lnTo>
                  <a:cubicBezTo>
                    <a:pt x="267203" y="1157221"/>
                    <a:pt x="274824" y="1174459"/>
                    <a:pt x="274824" y="1193330"/>
                  </a:cubicBezTo>
                  <a:lnTo>
                    <a:pt x="274824" y="1205033"/>
                  </a:lnTo>
                  <a:lnTo>
                    <a:pt x="275723" y="1209505"/>
                  </a:lnTo>
                  <a:lnTo>
                    <a:pt x="275723" y="1488536"/>
                  </a:lnTo>
                  <a:lnTo>
                    <a:pt x="274824" y="1488536"/>
                  </a:lnTo>
                  <a:lnTo>
                    <a:pt x="274824" y="1940904"/>
                  </a:lnTo>
                  <a:cubicBezTo>
                    <a:pt x="274824" y="1978644"/>
                    <a:pt x="243614" y="2009854"/>
                    <a:pt x="205873" y="2009854"/>
                  </a:cubicBezTo>
                  <a:cubicBezTo>
                    <a:pt x="168131" y="2009854"/>
                    <a:pt x="136922" y="1978644"/>
                    <a:pt x="136922" y="1940904"/>
                  </a:cubicBezTo>
                  <a:lnTo>
                    <a:pt x="136922" y="1488536"/>
                  </a:lnTo>
                  <a:lnTo>
                    <a:pt x="136023" y="1488536"/>
                  </a:lnTo>
                  <a:lnTo>
                    <a:pt x="136023" y="1209505"/>
                  </a:lnTo>
                  <a:lnTo>
                    <a:pt x="136922" y="1205114"/>
                  </a:lnTo>
                  <a:lnTo>
                    <a:pt x="136922" y="1193330"/>
                  </a:lnTo>
                  <a:cubicBezTo>
                    <a:pt x="136922" y="1174459"/>
                    <a:pt x="144724" y="1157221"/>
                    <a:pt x="157244" y="1144701"/>
                  </a:cubicBezTo>
                  <a:lnTo>
                    <a:pt x="172786" y="1138206"/>
                  </a:lnTo>
                  <a:lnTo>
                    <a:pt x="172786" y="661735"/>
                  </a:lnTo>
                  <a:lnTo>
                    <a:pt x="63233" y="661735"/>
                  </a:lnTo>
                  <a:cubicBezTo>
                    <a:pt x="28676" y="661735"/>
                    <a:pt x="0" y="633060"/>
                    <a:pt x="0" y="598502"/>
                  </a:cubicBezTo>
                  <a:lnTo>
                    <a:pt x="0" y="250724"/>
                  </a:lnTo>
                  <a:cubicBezTo>
                    <a:pt x="0" y="113230"/>
                    <a:pt x="112495" y="0"/>
                    <a:pt x="2507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  <p:sp>
        <p:nvSpPr>
          <p:cNvPr id="139" name="Google Shape;139;p7"/>
          <p:cNvSpPr txBox="1"/>
          <p:nvPr/>
        </p:nvSpPr>
        <p:spPr>
          <a:xfrm>
            <a:off x="2567105" y="1576427"/>
            <a:ext cx="6746521" cy="8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s-MX" sz="36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Operación 2: Amasado</a:t>
            </a:r>
            <a:endParaRPr sz="36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40" name="Google Shape;140;p7"/>
          <p:cNvSpPr txBox="1"/>
          <p:nvPr/>
        </p:nvSpPr>
        <p:spPr>
          <a:xfrm>
            <a:off x="4124339" y="3167407"/>
            <a:ext cx="6637200" cy="22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MX" sz="2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Agregar mantequilla a la mezcla junto a la harina, sobando la masa hasta incorporar. Agregar agua helada a la harina y mezclar bien hasta lograr una textura firme.</a:t>
            </a:r>
            <a:endParaRPr sz="2800" b="0" i="0" u="none" strike="noStrike" cap="non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141" name="Google Shape;141;p7" descr="C:\Users\Aguilar vilatoro_2\Downloads\WhatsApp Image 2023-02-28 at 1.04.58 PM (2).jpeg"/>
          <p:cNvPicPr preferRelativeResize="0"/>
          <p:nvPr/>
        </p:nvPicPr>
        <p:blipFill rotWithShape="1">
          <a:blip r:embed="rId3">
            <a:alphaModFix/>
          </a:blip>
          <a:srcRect t="11819" b="28038"/>
          <a:stretch/>
        </p:blipFill>
        <p:spPr>
          <a:xfrm flipH="1">
            <a:off x="1045650" y="2449713"/>
            <a:ext cx="2627715" cy="35118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1a1fcce819_0_5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700" cy="7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buNone/>
            </a:pPr>
            <a:r>
              <a:rPr lang="es-MX"/>
              <a:t>Procedimiento</a:t>
            </a:r>
            <a:endParaRPr/>
          </a:p>
        </p:txBody>
      </p:sp>
      <p:grpSp>
        <p:nvGrpSpPr>
          <p:cNvPr id="147" name="Google Shape;147;g21a1fcce819_0_5"/>
          <p:cNvGrpSpPr/>
          <p:nvPr/>
        </p:nvGrpSpPr>
        <p:grpSpPr>
          <a:xfrm>
            <a:off x="10452867" y="1497071"/>
            <a:ext cx="727478" cy="1059495"/>
            <a:chOff x="1803157" y="3092338"/>
            <a:chExt cx="1413128" cy="2058070"/>
          </a:xfrm>
        </p:grpSpPr>
        <p:sp>
          <p:nvSpPr>
            <p:cNvPr id="148" name="Google Shape;148;g21a1fcce819_0_5"/>
            <p:cNvSpPr/>
            <p:nvPr/>
          </p:nvSpPr>
          <p:spPr>
            <a:xfrm rot="-1528222">
              <a:off x="2214841" y="3105068"/>
              <a:ext cx="518395" cy="2031773"/>
            </a:xfrm>
            <a:custGeom>
              <a:avLst/>
              <a:gdLst/>
              <a:ahLst/>
              <a:cxnLst/>
              <a:rect l="l" t="t" r="r" b="b"/>
              <a:pathLst>
                <a:path w="590550" h="2314575" extrusionOk="0">
                  <a:moveTo>
                    <a:pt x="450200" y="68609"/>
                  </a:moveTo>
                  <a:cubicBezTo>
                    <a:pt x="404479" y="21936"/>
                    <a:pt x="351140" y="-924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89227" y="29"/>
                    <a:pt x="288275" y="29"/>
                    <a:pt x="286370" y="29"/>
                  </a:cubicBezTo>
                  <a:cubicBezTo>
                    <a:pt x="227315" y="1934"/>
                    <a:pt x="174927" y="28604"/>
                    <a:pt x="130160" y="78134"/>
                  </a:cubicBezTo>
                  <a:cubicBezTo>
                    <a:pt x="28242" y="190529"/>
                    <a:pt x="-10810" y="404841"/>
                    <a:pt x="2525" y="557241"/>
                  </a:cubicBezTo>
                  <a:cubicBezTo>
                    <a:pt x="13002" y="671541"/>
                    <a:pt x="82535" y="884901"/>
                    <a:pt x="147304" y="1065876"/>
                  </a:cubicBezTo>
                  <a:cubicBezTo>
                    <a:pt x="143494" y="1067781"/>
                    <a:pt x="140637" y="1072544"/>
                    <a:pt x="140637" y="1077306"/>
                  </a:cubicBezTo>
                  <a:lnTo>
                    <a:pt x="140637" y="1085879"/>
                  </a:lnTo>
                  <a:cubicBezTo>
                    <a:pt x="140637" y="1092546"/>
                    <a:pt x="146352" y="1098261"/>
                    <a:pt x="153019" y="1098261"/>
                  </a:cubicBezTo>
                  <a:lnTo>
                    <a:pt x="158735" y="1098261"/>
                  </a:lnTo>
                  <a:cubicBezTo>
                    <a:pt x="201597" y="1216371"/>
                    <a:pt x="241602" y="1315431"/>
                    <a:pt x="257794" y="1355436"/>
                  </a:cubicBezTo>
                  <a:cubicBezTo>
                    <a:pt x="221600" y="1369724"/>
                    <a:pt x="190167" y="1401156"/>
                    <a:pt x="190167" y="1437351"/>
                  </a:cubicBezTo>
                  <a:lnTo>
                    <a:pt x="209217" y="2227926"/>
                  </a:lnTo>
                  <a:cubicBezTo>
                    <a:pt x="209217" y="2277456"/>
                    <a:pt x="250175" y="2318414"/>
                    <a:pt x="299704" y="2318414"/>
                  </a:cubicBezTo>
                  <a:cubicBezTo>
                    <a:pt x="349235" y="2318414"/>
                    <a:pt x="390192" y="2277456"/>
                    <a:pt x="390192" y="2227926"/>
                  </a:cubicBezTo>
                  <a:lnTo>
                    <a:pt x="409242" y="1437351"/>
                  </a:lnTo>
                  <a:cubicBezTo>
                    <a:pt x="409242" y="1402109"/>
                    <a:pt x="378762" y="1370676"/>
                    <a:pt x="343520" y="1356389"/>
                  </a:cubicBezTo>
                  <a:cubicBezTo>
                    <a:pt x="356854" y="1322099"/>
                    <a:pt x="394954" y="1221134"/>
                    <a:pt x="437817" y="1098261"/>
                  </a:cubicBezTo>
                  <a:lnTo>
                    <a:pt x="447342" y="1098261"/>
                  </a:lnTo>
                  <a:cubicBezTo>
                    <a:pt x="454010" y="1098261"/>
                    <a:pt x="459725" y="1092546"/>
                    <a:pt x="459725" y="1085879"/>
                  </a:cubicBezTo>
                  <a:lnTo>
                    <a:pt x="459725" y="1077306"/>
                  </a:lnTo>
                  <a:cubicBezTo>
                    <a:pt x="459725" y="1070639"/>
                    <a:pt x="454962" y="1065876"/>
                    <a:pt x="449247" y="1064924"/>
                  </a:cubicBezTo>
                  <a:cubicBezTo>
                    <a:pt x="515922" y="869661"/>
                    <a:pt x="589265" y="633441"/>
                    <a:pt x="592122" y="521999"/>
                  </a:cubicBezTo>
                  <a:cubicBezTo>
                    <a:pt x="594979" y="377219"/>
                    <a:pt x="552117" y="173384"/>
                    <a:pt x="450200" y="68609"/>
                  </a:cubicBezTo>
                  <a:close/>
                  <a:moveTo>
                    <a:pt x="284465" y="1064924"/>
                  </a:moveTo>
                  <a:cubicBezTo>
                    <a:pt x="260652" y="838229"/>
                    <a:pt x="233029" y="553431"/>
                    <a:pt x="233982" y="491519"/>
                  </a:cubicBezTo>
                  <a:cubicBezTo>
                    <a:pt x="239697" y="46701"/>
                    <a:pt x="287322" y="29556"/>
                    <a:pt x="290179" y="28604"/>
                  </a:cubicBezTo>
                  <a:cubicBezTo>
                    <a:pt x="290179" y="28604"/>
                    <a:pt x="290179" y="28604"/>
                    <a:pt x="290179" y="28604"/>
                  </a:cubicBezTo>
                  <a:cubicBezTo>
                    <a:pt x="292085" y="28604"/>
                    <a:pt x="293990" y="30509"/>
                    <a:pt x="295895" y="31461"/>
                  </a:cubicBezTo>
                  <a:cubicBezTo>
                    <a:pt x="336852" y="72419"/>
                    <a:pt x="356854" y="324831"/>
                    <a:pt x="355902" y="490566"/>
                  </a:cubicBezTo>
                  <a:cubicBezTo>
                    <a:pt x="354950" y="582959"/>
                    <a:pt x="333995" y="849659"/>
                    <a:pt x="314945" y="1063971"/>
                  </a:cubicBezTo>
                  <a:lnTo>
                    <a:pt x="284465" y="1063971"/>
                  </a:lnTo>
                  <a:close/>
                  <a:moveTo>
                    <a:pt x="311135" y="1099214"/>
                  </a:moveTo>
                  <a:cubicBezTo>
                    <a:pt x="307325" y="1143029"/>
                    <a:pt x="303515" y="1183986"/>
                    <a:pt x="300657" y="1220181"/>
                  </a:cubicBezTo>
                  <a:cubicBezTo>
                    <a:pt x="296847" y="1183986"/>
                    <a:pt x="292085" y="1143029"/>
                    <a:pt x="288275" y="1099214"/>
                  </a:cubicBezTo>
                  <a:lnTo>
                    <a:pt x="311135" y="1099214"/>
                  </a:lnTo>
                  <a:close/>
                  <a:moveTo>
                    <a:pt x="243507" y="56226"/>
                  </a:moveTo>
                  <a:cubicBezTo>
                    <a:pt x="225410" y="115281"/>
                    <a:pt x="208265" y="238154"/>
                    <a:pt x="205407" y="491519"/>
                  </a:cubicBezTo>
                  <a:cubicBezTo>
                    <a:pt x="204454" y="555336"/>
                    <a:pt x="232077" y="838229"/>
                    <a:pt x="255890" y="1064924"/>
                  </a:cubicBezTo>
                  <a:lnTo>
                    <a:pt x="234935" y="1064924"/>
                  </a:lnTo>
                  <a:cubicBezTo>
                    <a:pt x="192072" y="873471"/>
                    <a:pt x="144447" y="639156"/>
                    <a:pt x="133017" y="517236"/>
                  </a:cubicBezTo>
                  <a:cubicBezTo>
                    <a:pt x="114919" y="317211"/>
                    <a:pt x="175879" y="131474"/>
                    <a:pt x="242554" y="58131"/>
                  </a:cubicBezTo>
                  <a:cubicBezTo>
                    <a:pt x="242554" y="57179"/>
                    <a:pt x="243507" y="56226"/>
                    <a:pt x="243507" y="56226"/>
                  </a:cubicBezTo>
                  <a:close/>
                  <a:moveTo>
                    <a:pt x="258747" y="1099214"/>
                  </a:moveTo>
                  <a:cubicBezTo>
                    <a:pt x="263510" y="1149696"/>
                    <a:pt x="269225" y="1196369"/>
                    <a:pt x="273035" y="1235421"/>
                  </a:cubicBezTo>
                  <a:cubicBezTo>
                    <a:pt x="263510" y="1195416"/>
                    <a:pt x="253032" y="1149696"/>
                    <a:pt x="241602" y="1099214"/>
                  </a:cubicBezTo>
                  <a:lnTo>
                    <a:pt x="258747" y="1099214"/>
                  </a:lnTo>
                  <a:close/>
                  <a:moveTo>
                    <a:pt x="339710" y="1099214"/>
                  </a:moveTo>
                  <a:lnTo>
                    <a:pt x="360665" y="1099214"/>
                  </a:lnTo>
                  <a:cubicBezTo>
                    <a:pt x="348282" y="1158269"/>
                    <a:pt x="335900" y="1211609"/>
                    <a:pt x="326375" y="1254471"/>
                  </a:cubicBezTo>
                  <a:cubicBezTo>
                    <a:pt x="330185" y="1211609"/>
                    <a:pt x="334947" y="1157316"/>
                    <a:pt x="339710" y="1099214"/>
                  </a:cubicBezTo>
                  <a:close/>
                  <a:moveTo>
                    <a:pt x="342567" y="1064924"/>
                  </a:moveTo>
                  <a:cubicBezTo>
                    <a:pt x="361617" y="850611"/>
                    <a:pt x="382572" y="583911"/>
                    <a:pt x="383525" y="491519"/>
                  </a:cubicBezTo>
                  <a:cubicBezTo>
                    <a:pt x="384477" y="392459"/>
                    <a:pt x="375904" y="147666"/>
                    <a:pt x="335900" y="46701"/>
                  </a:cubicBezTo>
                  <a:cubicBezTo>
                    <a:pt x="342567" y="52416"/>
                    <a:pt x="350187" y="58131"/>
                    <a:pt x="356854" y="65751"/>
                  </a:cubicBezTo>
                  <a:cubicBezTo>
                    <a:pt x="415910" y="128616"/>
                    <a:pt x="472107" y="280064"/>
                    <a:pt x="454962" y="513426"/>
                  </a:cubicBezTo>
                  <a:cubicBezTo>
                    <a:pt x="442579" y="677256"/>
                    <a:pt x="403527" y="891569"/>
                    <a:pt x="367332" y="1064924"/>
                  </a:cubicBezTo>
                  <a:lnTo>
                    <a:pt x="342567" y="1064924"/>
                  </a:lnTo>
                  <a:close/>
                  <a:moveTo>
                    <a:pt x="150162" y="97184"/>
                  </a:moveTo>
                  <a:cubicBezTo>
                    <a:pt x="170165" y="75276"/>
                    <a:pt x="191119" y="59084"/>
                    <a:pt x="213027" y="47654"/>
                  </a:cubicBezTo>
                  <a:cubicBezTo>
                    <a:pt x="145400" y="130521"/>
                    <a:pt x="86344" y="319116"/>
                    <a:pt x="104442" y="519141"/>
                  </a:cubicBezTo>
                  <a:cubicBezTo>
                    <a:pt x="115872" y="641061"/>
                    <a:pt x="163497" y="873471"/>
                    <a:pt x="205407" y="1064924"/>
                  </a:cubicBezTo>
                  <a:lnTo>
                    <a:pt x="175879" y="1064924"/>
                  </a:lnTo>
                  <a:cubicBezTo>
                    <a:pt x="110157" y="883949"/>
                    <a:pt x="38719" y="667731"/>
                    <a:pt x="29194" y="555336"/>
                  </a:cubicBezTo>
                  <a:cubicBezTo>
                    <a:pt x="15860" y="408651"/>
                    <a:pt x="53007" y="203864"/>
                    <a:pt x="150162" y="97184"/>
                  </a:cubicBezTo>
                  <a:close/>
                  <a:moveTo>
                    <a:pt x="213027" y="1099214"/>
                  </a:moveTo>
                  <a:cubicBezTo>
                    <a:pt x="227315" y="1161126"/>
                    <a:pt x="239697" y="1218276"/>
                    <a:pt x="251127" y="1263044"/>
                  </a:cubicBezTo>
                  <a:cubicBezTo>
                    <a:pt x="233982" y="1218276"/>
                    <a:pt x="212075" y="1161126"/>
                    <a:pt x="189215" y="1099214"/>
                  </a:cubicBezTo>
                  <a:lnTo>
                    <a:pt x="213027" y="1099214"/>
                  </a:lnTo>
                  <a:close/>
                  <a:moveTo>
                    <a:pt x="312087" y="2245071"/>
                  </a:moveTo>
                  <a:cubicBezTo>
                    <a:pt x="292085" y="2252691"/>
                    <a:pt x="270177" y="2242214"/>
                    <a:pt x="263510" y="2222211"/>
                  </a:cubicBezTo>
                  <a:cubicBezTo>
                    <a:pt x="255890" y="2202209"/>
                    <a:pt x="266367" y="2180301"/>
                    <a:pt x="286370" y="2173634"/>
                  </a:cubicBezTo>
                  <a:cubicBezTo>
                    <a:pt x="306372" y="2166966"/>
                    <a:pt x="328279" y="2176491"/>
                    <a:pt x="334947" y="2196494"/>
                  </a:cubicBezTo>
                  <a:cubicBezTo>
                    <a:pt x="342567" y="2215544"/>
                    <a:pt x="332090" y="2237451"/>
                    <a:pt x="312087" y="2245071"/>
                  </a:cubicBezTo>
                  <a:close/>
                  <a:moveTo>
                    <a:pt x="363522" y="1219229"/>
                  </a:moveTo>
                  <a:cubicBezTo>
                    <a:pt x="371142" y="1183986"/>
                    <a:pt x="380667" y="1143029"/>
                    <a:pt x="390192" y="1099214"/>
                  </a:cubicBezTo>
                  <a:lnTo>
                    <a:pt x="406385" y="1099214"/>
                  </a:lnTo>
                  <a:cubicBezTo>
                    <a:pt x="391145" y="1143029"/>
                    <a:pt x="376857" y="1183034"/>
                    <a:pt x="363522" y="1219229"/>
                  </a:cubicBezTo>
                  <a:close/>
                  <a:moveTo>
                    <a:pt x="562595" y="521046"/>
                  </a:moveTo>
                  <a:cubicBezTo>
                    <a:pt x="559737" y="629631"/>
                    <a:pt x="485442" y="868709"/>
                    <a:pt x="417815" y="1063971"/>
                  </a:cubicBezTo>
                  <a:lnTo>
                    <a:pt x="396860" y="1063971"/>
                  </a:lnTo>
                  <a:cubicBezTo>
                    <a:pt x="433054" y="890616"/>
                    <a:pt x="472107" y="678209"/>
                    <a:pt x="483537" y="515331"/>
                  </a:cubicBezTo>
                  <a:cubicBezTo>
                    <a:pt x="498777" y="314354"/>
                    <a:pt x="461629" y="143856"/>
                    <a:pt x="384477" y="53369"/>
                  </a:cubicBezTo>
                  <a:cubicBezTo>
                    <a:pt x="399717" y="62894"/>
                    <a:pt x="414957" y="74324"/>
                    <a:pt x="429245" y="88611"/>
                  </a:cubicBezTo>
                  <a:cubicBezTo>
                    <a:pt x="526400" y="186719"/>
                    <a:pt x="566404" y="381981"/>
                    <a:pt x="562595" y="5210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149" name="Google Shape;149;g21a1fcce819_0_5"/>
            <p:cNvSpPr/>
            <p:nvPr/>
          </p:nvSpPr>
          <p:spPr>
            <a:xfrm rot="1643889">
              <a:off x="2365510" y="3159281"/>
              <a:ext cx="411593" cy="2009106"/>
            </a:xfrm>
            <a:custGeom>
              <a:avLst/>
              <a:gdLst/>
              <a:ahLst/>
              <a:cxnLst/>
              <a:rect l="l" t="t" r="r" b="b"/>
              <a:pathLst>
                <a:path w="411746" h="2009854" extrusionOk="0">
                  <a:moveTo>
                    <a:pt x="196438" y="1898806"/>
                  </a:moveTo>
                  <a:cubicBezTo>
                    <a:pt x="181195" y="1903887"/>
                    <a:pt x="173212" y="1920580"/>
                    <a:pt x="179018" y="1935823"/>
                  </a:cubicBezTo>
                  <a:cubicBezTo>
                    <a:pt x="184099" y="1951065"/>
                    <a:pt x="200792" y="1959048"/>
                    <a:pt x="216034" y="1953242"/>
                  </a:cubicBezTo>
                  <a:cubicBezTo>
                    <a:pt x="231276" y="1947435"/>
                    <a:pt x="239259" y="1930742"/>
                    <a:pt x="233453" y="1916226"/>
                  </a:cubicBezTo>
                  <a:cubicBezTo>
                    <a:pt x="228373" y="1900984"/>
                    <a:pt x="211679" y="1893726"/>
                    <a:pt x="196438" y="1898806"/>
                  </a:cubicBezTo>
                  <a:close/>
                  <a:moveTo>
                    <a:pt x="205872" y="307955"/>
                  </a:moveTo>
                  <a:cubicBezTo>
                    <a:pt x="241684" y="307955"/>
                    <a:pt x="270715" y="336986"/>
                    <a:pt x="270715" y="372798"/>
                  </a:cubicBezTo>
                  <a:lnTo>
                    <a:pt x="270715" y="632168"/>
                  </a:lnTo>
                  <a:lnTo>
                    <a:pt x="141030" y="632168"/>
                  </a:lnTo>
                  <a:lnTo>
                    <a:pt x="141030" y="372798"/>
                  </a:lnTo>
                  <a:cubicBezTo>
                    <a:pt x="141030" y="336986"/>
                    <a:pt x="170060" y="307955"/>
                    <a:pt x="205872" y="307955"/>
                  </a:cubicBezTo>
                  <a:close/>
                  <a:moveTo>
                    <a:pt x="205873" y="297278"/>
                  </a:moveTo>
                  <a:cubicBezTo>
                    <a:pt x="163612" y="297278"/>
                    <a:pt x="129352" y="331538"/>
                    <a:pt x="129352" y="373799"/>
                  </a:cubicBezTo>
                  <a:lnTo>
                    <a:pt x="129352" y="642845"/>
                  </a:lnTo>
                  <a:lnTo>
                    <a:pt x="172786" y="642845"/>
                  </a:lnTo>
                  <a:lnTo>
                    <a:pt x="172786" y="642618"/>
                  </a:lnTo>
                  <a:lnTo>
                    <a:pt x="242636" y="642618"/>
                  </a:lnTo>
                  <a:lnTo>
                    <a:pt x="242636" y="642845"/>
                  </a:lnTo>
                  <a:lnTo>
                    <a:pt x="282393" y="642845"/>
                  </a:lnTo>
                  <a:cubicBezTo>
                    <a:pt x="282393" y="553163"/>
                    <a:pt x="282394" y="463481"/>
                    <a:pt x="282394" y="373799"/>
                  </a:cubicBezTo>
                  <a:cubicBezTo>
                    <a:pt x="282394" y="331538"/>
                    <a:pt x="248134" y="297278"/>
                    <a:pt x="205873" y="297278"/>
                  </a:cubicBezTo>
                  <a:close/>
                  <a:moveTo>
                    <a:pt x="250724" y="0"/>
                  </a:moveTo>
                  <a:lnTo>
                    <a:pt x="366160" y="0"/>
                  </a:lnTo>
                  <a:cubicBezTo>
                    <a:pt x="391159" y="0"/>
                    <a:pt x="411746" y="20588"/>
                    <a:pt x="411746" y="45587"/>
                  </a:cubicBezTo>
                  <a:lnTo>
                    <a:pt x="411746" y="599239"/>
                  </a:lnTo>
                  <a:cubicBezTo>
                    <a:pt x="411746" y="633796"/>
                    <a:pt x="383806" y="661735"/>
                    <a:pt x="349250" y="661735"/>
                  </a:cubicBezTo>
                  <a:lnTo>
                    <a:pt x="242636" y="661735"/>
                  </a:lnTo>
                  <a:lnTo>
                    <a:pt x="242636" y="1139656"/>
                  </a:lnTo>
                  <a:lnTo>
                    <a:pt x="254774" y="1144701"/>
                  </a:lnTo>
                  <a:cubicBezTo>
                    <a:pt x="267203" y="1157221"/>
                    <a:pt x="274824" y="1174459"/>
                    <a:pt x="274824" y="1193330"/>
                  </a:cubicBezTo>
                  <a:lnTo>
                    <a:pt x="274824" y="1205033"/>
                  </a:lnTo>
                  <a:lnTo>
                    <a:pt x="275723" y="1209505"/>
                  </a:lnTo>
                  <a:lnTo>
                    <a:pt x="275723" y="1488536"/>
                  </a:lnTo>
                  <a:lnTo>
                    <a:pt x="274824" y="1488536"/>
                  </a:lnTo>
                  <a:lnTo>
                    <a:pt x="274824" y="1940904"/>
                  </a:lnTo>
                  <a:cubicBezTo>
                    <a:pt x="274824" y="1978644"/>
                    <a:pt x="243614" y="2009854"/>
                    <a:pt x="205873" y="2009854"/>
                  </a:cubicBezTo>
                  <a:cubicBezTo>
                    <a:pt x="168131" y="2009854"/>
                    <a:pt x="136922" y="1978644"/>
                    <a:pt x="136922" y="1940904"/>
                  </a:cubicBezTo>
                  <a:lnTo>
                    <a:pt x="136922" y="1488536"/>
                  </a:lnTo>
                  <a:lnTo>
                    <a:pt x="136023" y="1488536"/>
                  </a:lnTo>
                  <a:lnTo>
                    <a:pt x="136023" y="1209505"/>
                  </a:lnTo>
                  <a:lnTo>
                    <a:pt x="136922" y="1205114"/>
                  </a:lnTo>
                  <a:lnTo>
                    <a:pt x="136922" y="1193330"/>
                  </a:lnTo>
                  <a:cubicBezTo>
                    <a:pt x="136922" y="1174459"/>
                    <a:pt x="144724" y="1157221"/>
                    <a:pt x="157244" y="1144701"/>
                  </a:cubicBezTo>
                  <a:lnTo>
                    <a:pt x="172786" y="1138206"/>
                  </a:lnTo>
                  <a:lnTo>
                    <a:pt x="172786" y="661735"/>
                  </a:lnTo>
                  <a:lnTo>
                    <a:pt x="63233" y="661735"/>
                  </a:lnTo>
                  <a:cubicBezTo>
                    <a:pt x="28676" y="661735"/>
                    <a:pt x="0" y="633060"/>
                    <a:pt x="0" y="598502"/>
                  </a:cubicBezTo>
                  <a:lnTo>
                    <a:pt x="0" y="250724"/>
                  </a:lnTo>
                  <a:cubicBezTo>
                    <a:pt x="0" y="113230"/>
                    <a:pt x="112495" y="0"/>
                    <a:pt x="2507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  <p:sp>
        <p:nvSpPr>
          <p:cNvPr id="150" name="Google Shape;150;g21a1fcce819_0_5"/>
          <p:cNvSpPr txBox="1"/>
          <p:nvPr/>
        </p:nvSpPr>
        <p:spPr>
          <a:xfrm>
            <a:off x="1126199" y="1264700"/>
            <a:ext cx="8348700" cy="8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s-MX" sz="36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Operación 3: </a:t>
            </a:r>
            <a:r>
              <a:rPr lang="es-MX" sz="36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Preparación del relleno</a:t>
            </a:r>
            <a:endParaRPr sz="36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51" name="Google Shape;151;g21a1fcce819_0_5"/>
          <p:cNvSpPr txBox="1"/>
          <p:nvPr/>
        </p:nvSpPr>
        <p:spPr>
          <a:xfrm>
            <a:off x="270075" y="2556575"/>
            <a:ext cx="6674700" cy="35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MX" sz="2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Batir el queso crema en la batidora con 240 gr de azúcar hasta que se vea cremoso. Añadir 40 gr de crema y seguir batiendo, agregar la mermelada de fresa al gusto y unas gotas de colorante rojo, batir y agregar fresa hasta llegar al sabor deseado. </a:t>
            </a:r>
            <a:endParaRPr sz="2800" b="0" i="0" u="none" strike="noStrike" cap="non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152" name="Google Shape;152;g21a1fcce819_0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5750" y="2097375"/>
            <a:ext cx="3127126" cy="445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"/>
          <p:cNvSpPr txBox="1">
            <a:spLocks noGrp="1"/>
          </p:cNvSpPr>
          <p:nvPr>
            <p:ph type="body" idx="1"/>
          </p:nvPr>
        </p:nvSpPr>
        <p:spPr>
          <a:xfrm>
            <a:off x="538386" y="288233"/>
            <a:ext cx="11126623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buNone/>
            </a:pPr>
            <a:r>
              <a:rPr lang="es-MX"/>
              <a:t>Procedimiento</a:t>
            </a:r>
            <a:endParaRPr/>
          </a:p>
        </p:txBody>
      </p:sp>
      <p:grpSp>
        <p:nvGrpSpPr>
          <p:cNvPr id="158" name="Google Shape;158;p9"/>
          <p:cNvGrpSpPr/>
          <p:nvPr/>
        </p:nvGrpSpPr>
        <p:grpSpPr>
          <a:xfrm>
            <a:off x="10907341" y="1497293"/>
            <a:ext cx="727478" cy="1059429"/>
            <a:chOff x="1803157" y="3092796"/>
            <a:chExt cx="1413128" cy="2057942"/>
          </a:xfrm>
        </p:grpSpPr>
        <p:sp>
          <p:nvSpPr>
            <p:cNvPr id="159" name="Google Shape;159;p9"/>
            <p:cNvSpPr/>
            <p:nvPr/>
          </p:nvSpPr>
          <p:spPr>
            <a:xfrm rot="-1524627">
              <a:off x="2214055" y="3105740"/>
              <a:ext cx="518467" cy="2032055"/>
            </a:xfrm>
            <a:custGeom>
              <a:avLst/>
              <a:gdLst/>
              <a:ahLst/>
              <a:cxnLst/>
              <a:rect l="l" t="t" r="r" b="b"/>
              <a:pathLst>
                <a:path w="590550" h="2314575" extrusionOk="0">
                  <a:moveTo>
                    <a:pt x="450200" y="68609"/>
                  </a:moveTo>
                  <a:cubicBezTo>
                    <a:pt x="404479" y="21936"/>
                    <a:pt x="351140" y="-924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91132" y="29"/>
                    <a:pt x="291132" y="29"/>
                    <a:pt x="291132" y="29"/>
                  </a:cubicBezTo>
                  <a:cubicBezTo>
                    <a:pt x="289227" y="29"/>
                    <a:pt x="288275" y="29"/>
                    <a:pt x="286370" y="29"/>
                  </a:cubicBezTo>
                  <a:cubicBezTo>
                    <a:pt x="227315" y="1934"/>
                    <a:pt x="174927" y="28604"/>
                    <a:pt x="130160" y="78134"/>
                  </a:cubicBezTo>
                  <a:cubicBezTo>
                    <a:pt x="28242" y="190529"/>
                    <a:pt x="-10810" y="404841"/>
                    <a:pt x="2525" y="557241"/>
                  </a:cubicBezTo>
                  <a:cubicBezTo>
                    <a:pt x="13002" y="671541"/>
                    <a:pt x="82535" y="884901"/>
                    <a:pt x="147304" y="1065876"/>
                  </a:cubicBezTo>
                  <a:cubicBezTo>
                    <a:pt x="143494" y="1067781"/>
                    <a:pt x="140637" y="1072544"/>
                    <a:pt x="140637" y="1077306"/>
                  </a:cubicBezTo>
                  <a:lnTo>
                    <a:pt x="140637" y="1085879"/>
                  </a:lnTo>
                  <a:cubicBezTo>
                    <a:pt x="140637" y="1092546"/>
                    <a:pt x="146352" y="1098261"/>
                    <a:pt x="153019" y="1098261"/>
                  </a:cubicBezTo>
                  <a:lnTo>
                    <a:pt x="158735" y="1098261"/>
                  </a:lnTo>
                  <a:cubicBezTo>
                    <a:pt x="201597" y="1216371"/>
                    <a:pt x="241602" y="1315431"/>
                    <a:pt x="257794" y="1355436"/>
                  </a:cubicBezTo>
                  <a:cubicBezTo>
                    <a:pt x="221600" y="1369724"/>
                    <a:pt x="190167" y="1401156"/>
                    <a:pt x="190167" y="1437351"/>
                  </a:cubicBezTo>
                  <a:lnTo>
                    <a:pt x="209217" y="2227926"/>
                  </a:lnTo>
                  <a:cubicBezTo>
                    <a:pt x="209217" y="2277456"/>
                    <a:pt x="250175" y="2318414"/>
                    <a:pt x="299704" y="2318414"/>
                  </a:cubicBezTo>
                  <a:cubicBezTo>
                    <a:pt x="349235" y="2318414"/>
                    <a:pt x="390192" y="2277456"/>
                    <a:pt x="390192" y="2227926"/>
                  </a:cubicBezTo>
                  <a:lnTo>
                    <a:pt x="409242" y="1437351"/>
                  </a:lnTo>
                  <a:cubicBezTo>
                    <a:pt x="409242" y="1402109"/>
                    <a:pt x="378762" y="1370676"/>
                    <a:pt x="343520" y="1356389"/>
                  </a:cubicBezTo>
                  <a:cubicBezTo>
                    <a:pt x="356854" y="1322099"/>
                    <a:pt x="394954" y="1221134"/>
                    <a:pt x="437817" y="1098261"/>
                  </a:cubicBezTo>
                  <a:lnTo>
                    <a:pt x="447342" y="1098261"/>
                  </a:lnTo>
                  <a:cubicBezTo>
                    <a:pt x="454010" y="1098261"/>
                    <a:pt x="459725" y="1092546"/>
                    <a:pt x="459725" y="1085879"/>
                  </a:cubicBezTo>
                  <a:lnTo>
                    <a:pt x="459725" y="1077306"/>
                  </a:lnTo>
                  <a:cubicBezTo>
                    <a:pt x="459725" y="1070639"/>
                    <a:pt x="454962" y="1065876"/>
                    <a:pt x="449247" y="1064924"/>
                  </a:cubicBezTo>
                  <a:cubicBezTo>
                    <a:pt x="515922" y="869661"/>
                    <a:pt x="589265" y="633441"/>
                    <a:pt x="592122" y="521999"/>
                  </a:cubicBezTo>
                  <a:cubicBezTo>
                    <a:pt x="594979" y="377219"/>
                    <a:pt x="552117" y="173384"/>
                    <a:pt x="450200" y="68609"/>
                  </a:cubicBezTo>
                  <a:close/>
                  <a:moveTo>
                    <a:pt x="284465" y="1064924"/>
                  </a:moveTo>
                  <a:cubicBezTo>
                    <a:pt x="260652" y="838229"/>
                    <a:pt x="233029" y="553431"/>
                    <a:pt x="233982" y="491519"/>
                  </a:cubicBezTo>
                  <a:cubicBezTo>
                    <a:pt x="239697" y="46701"/>
                    <a:pt x="287322" y="29556"/>
                    <a:pt x="290179" y="28604"/>
                  </a:cubicBezTo>
                  <a:cubicBezTo>
                    <a:pt x="290179" y="28604"/>
                    <a:pt x="290179" y="28604"/>
                    <a:pt x="290179" y="28604"/>
                  </a:cubicBezTo>
                  <a:cubicBezTo>
                    <a:pt x="292085" y="28604"/>
                    <a:pt x="293990" y="30509"/>
                    <a:pt x="295895" y="31461"/>
                  </a:cubicBezTo>
                  <a:cubicBezTo>
                    <a:pt x="336852" y="72419"/>
                    <a:pt x="356854" y="324831"/>
                    <a:pt x="355902" y="490566"/>
                  </a:cubicBezTo>
                  <a:cubicBezTo>
                    <a:pt x="354950" y="582959"/>
                    <a:pt x="333995" y="849659"/>
                    <a:pt x="314945" y="1063971"/>
                  </a:cubicBezTo>
                  <a:lnTo>
                    <a:pt x="284465" y="1063971"/>
                  </a:lnTo>
                  <a:close/>
                  <a:moveTo>
                    <a:pt x="311135" y="1099214"/>
                  </a:moveTo>
                  <a:cubicBezTo>
                    <a:pt x="307325" y="1143029"/>
                    <a:pt x="303515" y="1183986"/>
                    <a:pt x="300657" y="1220181"/>
                  </a:cubicBezTo>
                  <a:cubicBezTo>
                    <a:pt x="296847" y="1183986"/>
                    <a:pt x="292085" y="1143029"/>
                    <a:pt x="288275" y="1099214"/>
                  </a:cubicBezTo>
                  <a:lnTo>
                    <a:pt x="311135" y="1099214"/>
                  </a:lnTo>
                  <a:close/>
                  <a:moveTo>
                    <a:pt x="243507" y="56226"/>
                  </a:moveTo>
                  <a:cubicBezTo>
                    <a:pt x="225410" y="115281"/>
                    <a:pt x="208265" y="238154"/>
                    <a:pt x="205407" y="491519"/>
                  </a:cubicBezTo>
                  <a:cubicBezTo>
                    <a:pt x="204454" y="555336"/>
                    <a:pt x="232077" y="838229"/>
                    <a:pt x="255890" y="1064924"/>
                  </a:cubicBezTo>
                  <a:lnTo>
                    <a:pt x="234935" y="1064924"/>
                  </a:lnTo>
                  <a:cubicBezTo>
                    <a:pt x="192072" y="873471"/>
                    <a:pt x="144447" y="639156"/>
                    <a:pt x="133017" y="517236"/>
                  </a:cubicBezTo>
                  <a:cubicBezTo>
                    <a:pt x="114919" y="317211"/>
                    <a:pt x="175879" y="131474"/>
                    <a:pt x="242554" y="58131"/>
                  </a:cubicBezTo>
                  <a:cubicBezTo>
                    <a:pt x="242554" y="57179"/>
                    <a:pt x="243507" y="56226"/>
                    <a:pt x="243507" y="56226"/>
                  </a:cubicBezTo>
                  <a:close/>
                  <a:moveTo>
                    <a:pt x="258747" y="1099214"/>
                  </a:moveTo>
                  <a:cubicBezTo>
                    <a:pt x="263510" y="1149696"/>
                    <a:pt x="269225" y="1196369"/>
                    <a:pt x="273035" y="1235421"/>
                  </a:cubicBezTo>
                  <a:cubicBezTo>
                    <a:pt x="263510" y="1195416"/>
                    <a:pt x="253032" y="1149696"/>
                    <a:pt x="241602" y="1099214"/>
                  </a:cubicBezTo>
                  <a:lnTo>
                    <a:pt x="258747" y="1099214"/>
                  </a:lnTo>
                  <a:close/>
                  <a:moveTo>
                    <a:pt x="339710" y="1099214"/>
                  </a:moveTo>
                  <a:lnTo>
                    <a:pt x="360665" y="1099214"/>
                  </a:lnTo>
                  <a:cubicBezTo>
                    <a:pt x="348282" y="1158269"/>
                    <a:pt x="335900" y="1211609"/>
                    <a:pt x="326375" y="1254471"/>
                  </a:cubicBezTo>
                  <a:cubicBezTo>
                    <a:pt x="330185" y="1211609"/>
                    <a:pt x="334947" y="1157316"/>
                    <a:pt x="339710" y="1099214"/>
                  </a:cubicBezTo>
                  <a:close/>
                  <a:moveTo>
                    <a:pt x="342567" y="1064924"/>
                  </a:moveTo>
                  <a:cubicBezTo>
                    <a:pt x="361617" y="850611"/>
                    <a:pt x="382572" y="583911"/>
                    <a:pt x="383525" y="491519"/>
                  </a:cubicBezTo>
                  <a:cubicBezTo>
                    <a:pt x="384477" y="392459"/>
                    <a:pt x="375904" y="147666"/>
                    <a:pt x="335900" y="46701"/>
                  </a:cubicBezTo>
                  <a:cubicBezTo>
                    <a:pt x="342567" y="52416"/>
                    <a:pt x="350187" y="58131"/>
                    <a:pt x="356854" y="65751"/>
                  </a:cubicBezTo>
                  <a:cubicBezTo>
                    <a:pt x="415910" y="128616"/>
                    <a:pt x="472107" y="280064"/>
                    <a:pt x="454962" y="513426"/>
                  </a:cubicBezTo>
                  <a:cubicBezTo>
                    <a:pt x="442579" y="677256"/>
                    <a:pt x="403527" y="891569"/>
                    <a:pt x="367332" y="1064924"/>
                  </a:cubicBezTo>
                  <a:lnTo>
                    <a:pt x="342567" y="1064924"/>
                  </a:lnTo>
                  <a:close/>
                  <a:moveTo>
                    <a:pt x="150162" y="97184"/>
                  </a:moveTo>
                  <a:cubicBezTo>
                    <a:pt x="170165" y="75276"/>
                    <a:pt x="191119" y="59084"/>
                    <a:pt x="213027" y="47654"/>
                  </a:cubicBezTo>
                  <a:cubicBezTo>
                    <a:pt x="145400" y="130521"/>
                    <a:pt x="86344" y="319116"/>
                    <a:pt x="104442" y="519141"/>
                  </a:cubicBezTo>
                  <a:cubicBezTo>
                    <a:pt x="115872" y="641061"/>
                    <a:pt x="163497" y="873471"/>
                    <a:pt x="205407" y="1064924"/>
                  </a:cubicBezTo>
                  <a:lnTo>
                    <a:pt x="175879" y="1064924"/>
                  </a:lnTo>
                  <a:cubicBezTo>
                    <a:pt x="110157" y="883949"/>
                    <a:pt x="38719" y="667731"/>
                    <a:pt x="29194" y="555336"/>
                  </a:cubicBezTo>
                  <a:cubicBezTo>
                    <a:pt x="15860" y="408651"/>
                    <a:pt x="53007" y="203864"/>
                    <a:pt x="150162" y="97184"/>
                  </a:cubicBezTo>
                  <a:close/>
                  <a:moveTo>
                    <a:pt x="213027" y="1099214"/>
                  </a:moveTo>
                  <a:cubicBezTo>
                    <a:pt x="227315" y="1161126"/>
                    <a:pt x="239697" y="1218276"/>
                    <a:pt x="251127" y="1263044"/>
                  </a:cubicBezTo>
                  <a:cubicBezTo>
                    <a:pt x="233982" y="1218276"/>
                    <a:pt x="212075" y="1161126"/>
                    <a:pt x="189215" y="1099214"/>
                  </a:cubicBezTo>
                  <a:lnTo>
                    <a:pt x="213027" y="1099214"/>
                  </a:lnTo>
                  <a:close/>
                  <a:moveTo>
                    <a:pt x="312087" y="2245071"/>
                  </a:moveTo>
                  <a:cubicBezTo>
                    <a:pt x="292085" y="2252691"/>
                    <a:pt x="270177" y="2242214"/>
                    <a:pt x="263510" y="2222211"/>
                  </a:cubicBezTo>
                  <a:cubicBezTo>
                    <a:pt x="255890" y="2202209"/>
                    <a:pt x="266367" y="2180301"/>
                    <a:pt x="286370" y="2173634"/>
                  </a:cubicBezTo>
                  <a:cubicBezTo>
                    <a:pt x="306372" y="2166966"/>
                    <a:pt x="328279" y="2176491"/>
                    <a:pt x="334947" y="2196494"/>
                  </a:cubicBezTo>
                  <a:cubicBezTo>
                    <a:pt x="342567" y="2215544"/>
                    <a:pt x="332090" y="2237451"/>
                    <a:pt x="312087" y="2245071"/>
                  </a:cubicBezTo>
                  <a:close/>
                  <a:moveTo>
                    <a:pt x="363522" y="1219229"/>
                  </a:moveTo>
                  <a:cubicBezTo>
                    <a:pt x="371142" y="1183986"/>
                    <a:pt x="380667" y="1143029"/>
                    <a:pt x="390192" y="1099214"/>
                  </a:cubicBezTo>
                  <a:lnTo>
                    <a:pt x="406385" y="1099214"/>
                  </a:lnTo>
                  <a:cubicBezTo>
                    <a:pt x="391145" y="1143029"/>
                    <a:pt x="376857" y="1183034"/>
                    <a:pt x="363522" y="1219229"/>
                  </a:cubicBezTo>
                  <a:close/>
                  <a:moveTo>
                    <a:pt x="562595" y="521046"/>
                  </a:moveTo>
                  <a:cubicBezTo>
                    <a:pt x="559737" y="629631"/>
                    <a:pt x="485442" y="868709"/>
                    <a:pt x="417815" y="1063971"/>
                  </a:cubicBezTo>
                  <a:lnTo>
                    <a:pt x="396860" y="1063971"/>
                  </a:lnTo>
                  <a:cubicBezTo>
                    <a:pt x="433054" y="890616"/>
                    <a:pt x="472107" y="678209"/>
                    <a:pt x="483537" y="515331"/>
                  </a:cubicBezTo>
                  <a:cubicBezTo>
                    <a:pt x="498777" y="314354"/>
                    <a:pt x="461629" y="143856"/>
                    <a:pt x="384477" y="53369"/>
                  </a:cubicBezTo>
                  <a:cubicBezTo>
                    <a:pt x="399717" y="62894"/>
                    <a:pt x="414957" y="74324"/>
                    <a:pt x="429245" y="88611"/>
                  </a:cubicBezTo>
                  <a:cubicBezTo>
                    <a:pt x="526400" y="186719"/>
                    <a:pt x="566404" y="381981"/>
                    <a:pt x="562595" y="5210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160" name="Google Shape;160;p9"/>
            <p:cNvSpPr/>
            <p:nvPr/>
          </p:nvSpPr>
          <p:spPr>
            <a:xfrm rot="1646367">
              <a:off x="2364618" y="3159072"/>
              <a:ext cx="411746" cy="2009854"/>
            </a:xfrm>
            <a:custGeom>
              <a:avLst/>
              <a:gdLst/>
              <a:ahLst/>
              <a:cxnLst/>
              <a:rect l="l" t="t" r="r" b="b"/>
              <a:pathLst>
                <a:path w="411746" h="2009854" extrusionOk="0">
                  <a:moveTo>
                    <a:pt x="196438" y="1898806"/>
                  </a:moveTo>
                  <a:cubicBezTo>
                    <a:pt x="181195" y="1903887"/>
                    <a:pt x="173212" y="1920580"/>
                    <a:pt x="179018" y="1935823"/>
                  </a:cubicBezTo>
                  <a:cubicBezTo>
                    <a:pt x="184099" y="1951065"/>
                    <a:pt x="200792" y="1959048"/>
                    <a:pt x="216034" y="1953242"/>
                  </a:cubicBezTo>
                  <a:cubicBezTo>
                    <a:pt x="231276" y="1947435"/>
                    <a:pt x="239259" y="1930742"/>
                    <a:pt x="233453" y="1916226"/>
                  </a:cubicBezTo>
                  <a:cubicBezTo>
                    <a:pt x="228373" y="1900984"/>
                    <a:pt x="211679" y="1893726"/>
                    <a:pt x="196438" y="1898806"/>
                  </a:cubicBezTo>
                  <a:close/>
                  <a:moveTo>
                    <a:pt x="205872" y="307955"/>
                  </a:moveTo>
                  <a:cubicBezTo>
                    <a:pt x="241684" y="307955"/>
                    <a:pt x="270715" y="336986"/>
                    <a:pt x="270715" y="372798"/>
                  </a:cubicBezTo>
                  <a:lnTo>
                    <a:pt x="270715" y="632168"/>
                  </a:lnTo>
                  <a:lnTo>
                    <a:pt x="141030" y="632168"/>
                  </a:lnTo>
                  <a:lnTo>
                    <a:pt x="141030" y="372798"/>
                  </a:lnTo>
                  <a:cubicBezTo>
                    <a:pt x="141030" y="336986"/>
                    <a:pt x="170060" y="307955"/>
                    <a:pt x="205872" y="307955"/>
                  </a:cubicBezTo>
                  <a:close/>
                  <a:moveTo>
                    <a:pt x="205873" y="297278"/>
                  </a:moveTo>
                  <a:cubicBezTo>
                    <a:pt x="163612" y="297278"/>
                    <a:pt x="129352" y="331538"/>
                    <a:pt x="129352" y="373799"/>
                  </a:cubicBezTo>
                  <a:lnTo>
                    <a:pt x="129352" y="642845"/>
                  </a:lnTo>
                  <a:lnTo>
                    <a:pt x="172786" y="642845"/>
                  </a:lnTo>
                  <a:lnTo>
                    <a:pt x="172786" y="642618"/>
                  </a:lnTo>
                  <a:lnTo>
                    <a:pt x="242636" y="642618"/>
                  </a:lnTo>
                  <a:lnTo>
                    <a:pt x="242636" y="642845"/>
                  </a:lnTo>
                  <a:lnTo>
                    <a:pt x="282393" y="642845"/>
                  </a:lnTo>
                  <a:cubicBezTo>
                    <a:pt x="282393" y="553163"/>
                    <a:pt x="282394" y="463481"/>
                    <a:pt x="282394" y="373799"/>
                  </a:cubicBezTo>
                  <a:cubicBezTo>
                    <a:pt x="282394" y="331538"/>
                    <a:pt x="248134" y="297278"/>
                    <a:pt x="205873" y="297278"/>
                  </a:cubicBezTo>
                  <a:close/>
                  <a:moveTo>
                    <a:pt x="250724" y="0"/>
                  </a:moveTo>
                  <a:lnTo>
                    <a:pt x="366160" y="0"/>
                  </a:lnTo>
                  <a:cubicBezTo>
                    <a:pt x="391159" y="0"/>
                    <a:pt x="411746" y="20588"/>
                    <a:pt x="411746" y="45587"/>
                  </a:cubicBezTo>
                  <a:lnTo>
                    <a:pt x="411746" y="599239"/>
                  </a:lnTo>
                  <a:cubicBezTo>
                    <a:pt x="411746" y="633796"/>
                    <a:pt x="383806" y="661735"/>
                    <a:pt x="349250" y="661735"/>
                  </a:cubicBezTo>
                  <a:lnTo>
                    <a:pt x="242636" y="661735"/>
                  </a:lnTo>
                  <a:lnTo>
                    <a:pt x="242636" y="1139656"/>
                  </a:lnTo>
                  <a:lnTo>
                    <a:pt x="254774" y="1144701"/>
                  </a:lnTo>
                  <a:cubicBezTo>
                    <a:pt x="267203" y="1157221"/>
                    <a:pt x="274824" y="1174459"/>
                    <a:pt x="274824" y="1193330"/>
                  </a:cubicBezTo>
                  <a:lnTo>
                    <a:pt x="274824" y="1205033"/>
                  </a:lnTo>
                  <a:lnTo>
                    <a:pt x="275723" y="1209505"/>
                  </a:lnTo>
                  <a:lnTo>
                    <a:pt x="275723" y="1488536"/>
                  </a:lnTo>
                  <a:lnTo>
                    <a:pt x="274824" y="1488536"/>
                  </a:lnTo>
                  <a:lnTo>
                    <a:pt x="274824" y="1940904"/>
                  </a:lnTo>
                  <a:cubicBezTo>
                    <a:pt x="274824" y="1978644"/>
                    <a:pt x="243614" y="2009854"/>
                    <a:pt x="205873" y="2009854"/>
                  </a:cubicBezTo>
                  <a:cubicBezTo>
                    <a:pt x="168131" y="2009854"/>
                    <a:pt x="136922" y="1978644"/>
                    <a:pt x="136922" y="1940904"/>
                  </a:cubicBezTo>
                  <a:lnTo>
                    <a:pt x="136922" y="1488536"/>
                  </a:lnTo>
                  <a:lnTo>
                    <a:pt x="136023" y="1488536"/>
                  </a:lnTo>
                  <a:lnTo>
                    <a:pt x="136023" y="1209505"/>
                  </a:lnTo>
                  <a:lnTo>
                    <a:pt x="136922" y="1205114"/>
                  </a:lnTo>
                  <a:lnTo>
                    <a:pt x="136922" y="1193330"/>
                  </a:lnTo>
                  <a:cubicBezTo>
                    <a:pt x="136922" y="1174459"/>
                    <a:pt x="144724" y="1157221"/>
                    <a:pt x="157244" y="1144701"/>
                  </a:cubicBezTo>
                  <a:lnTo>
                    <a:pt x="172786" y="1138206"/>
                  </a:lnTo>
                  <a:lnTo>
                    <a:pt x="172786" y="661735"/>
                  </a:lnTo>
                  <a:lnTo>
                    <a:pt x="63233" y="661735"/>
                  </a:lnTo>
                  <a:cubicBezTo>
                    <a:pt x="28676" y="661735"/>
                    <a:pt x="0" y="633060"/>
                    <a:pt x="0" y="598502"/>
                  </a:cubicBezTo>
                  <a:lnTo>
                    <a:pt x="0" y="250724"/>
                  </a:lnTo>
                  <a:cubicBezTo>
                    <a:pt x="0" y="113230"/>
                    <a:pt x="112495" y="0"/>
                    <a:pt x="2507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  <p:sp>
        <p:nvSpPr>
          <p:cNvPr id="161" name="Google Shape;161;p9"/>
          <p:cNvSpPr txBox="1"/>
          <p:nvPr/>
        </p:nvSpPr>
        <p:spPr>
          <a:xfrm>
            <a:off x="6096000" y="1612113"/>
            <a:ext cx="5238600" cy="8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s-MX" sz="3600" b="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Operación 4: Formación </a:t>
            </a:r>
            <a:endParaRPr sz="3600" b="0" i="0" u="none" strike="noStrike" cap="none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62" name="Google Shape;162;p9"/>
          <p:cNvSpPr txBox="1"/>
          <p:nvPr/>
        </p:nvSpPr>
        <p:spPr>
          <a:xfrm>
            <a:off x="6301000" y="2556725"/>
            <a:ext cx="5481900" cy="39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MX" sz="2200" b="0" i="0" u="none" strike="noStrike" cap="none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Se divide la masa en 2 porciones, se extienden con un rodillo y se ponen</a:t>
            </a:r>
            <a:r>
              <a:rPr lang="es-MX" sz="2200">
                <a:latin typeface="Libre Baskerville"/>
                <a:ea typeface="Libre Baskerville"/>
                <a:cs typeface="Libre Baskerville"/>
                <a:sym typeface="Libre Baskerville"/>
              </a:rPr>
              <a:t> en una charola para pay previamente engrasada con mantequilla. </a:t>
            </a:r>
            <a:endParaRPr sz="2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MX" sz="2200">
                <a:latin typeface="Libre Baskerville"/>
                <a:ea typeface="Libre Baskerville"/>
                <a:cs typeface="Libre Baskerville"/>
                <a:sym typeface="Libre Baskerville"/>
              </a:rPr>
              <a:t>Se saca todo el aire picando la base y las paredes para evitar que se esponje al momento de hornear. Posteriormente colocar la mezcla de mermelada sobre la base y decorar con una red de tiritas de masa. </a:t>
            </a:r>
            <a:endParaRPr sz="2200"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163" name="Google Shape;163;p9"/>
          <p:cNvPicPr preferRelativeResize="0"/>
          <p:nvPr/>
        </p:nvPicPr>
        <p:blipFill rotWithShape="1">
          <a:blip r:embed="rId3">
            <a:alphaModFix/>
          </a:blip>
          <a:srcRect b="17972"/>
          <a:stretch/>
        </p:blipFill>
        <p:spPr>
          <a:xfrm>
            <a:off x="3048000" y="1278812"/>
            <a:ext cx="2436926" cy="26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9"/>
          <p:cNvPicPr preferRelativeResize="0"/>
          <p:nvPr/>
        </p:nvPicPr>
        <p:blipFill rotWithShape="1">
          <a:blip r:embed="rId4">
            <a:alphaModFix/>
          </a:blip>
          <a:srcRect t="19607" b="35838"/>
          <a:stretch/>
        </p:blipFill>
        <p:spPr>
          <a:xfrm>
            <a:off x="0" y="1326726"/>
            <a:ext cx="2683125" cy="26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9"/>
          <p:cNvPicPr preferRelativeResize="0"/>
          <p:nvPr/>
        </p:nvPicPr>
        <p:blipFill rotWithShape="1">
          <a:blip r:embed="rId5">
            <a:alphaModFix/>
          </a:blip>
          <a:srcRect t="17389" b="33557"/>
          <a:stretch/>
        </p:blipFill>
        <p:spPr>
          <a:xfrm>
            <a:off x="246199" y="4053650"/>
            <a:ext cx="2436925" cy="265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9"/>
          <p:cNvPicPr preferRelativeResize="0"/>
          <p:nvPr/>
        </p:nvPicPr>
        <p:blipFill rotWithShape="1">
          <a:blip r:embed="rId6">
            <a:alphaModFix/>
          </a:blip>
          <a:srcRect b="30152"/>
          <a:stretch/>
        </p:blipFill>
        <p:spPr>
          <a:xfrm>
            <a:off x="2993875" y="4053650"/>
            <a:ext cx="2861980" cy="265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7392843-B666-88B1-7425-5E86808C0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904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53CECE83852BE45A5D2F831F6500B7B" ma:contentTypeVersion="4" ma:contentTypeDescription="Crear nuevo documento." ma:contentTypeScope="" ma:versionID="80dc0a2aca0e5700468ca2468e0813df">
  <xsd:schema xmlns:xsd="http://www.w3.org/2001/XMLSchema" xmlns:xs="http://www.w3.org/2001/XMLSchema" xmlns:p="http://schemas.microsoft.com/office/2006/metadata/properties" xmlns:ns2="4a848be9-1226-4cfa-a71b-7efd4526326e" targetNamespace="http://schemas.microsoft.com/office/2006/metadata/properties" ma:root="true" ma:fieldsID="88ae89204ceb25decbdae77f73291dd1" ns2:_="">
    <xsd:import namespace="4a848be9-1226-4cfa-a71b-7efd4526326e"/>
    <xsd:element name="properties">
      <xsd:complexType>
        <xsd:sequence>
          <xsd:element name="documentManagement">
            <xsd:complexType>
              <xsd:all>
                <xsd:element ref="ns2:ReferenceId" minOccurs="0"/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848be9-1226-4cfa-a71b-7efd4526326e" elementFormDefault="qualified">
    <xsd:import namespace="http://schemas.microsoft.com/office/2006/documentManagement/types"/>
    <xsd:import namespace="http://schemas.microsoft.com/office/infopath/2007/PartnerControls"/>
    <xsd:element name="ReferenceId" ma:index="8" nillable="true" ma:displayName="ReferenceId" ma:indexed="true" ma:internalName="ReferenceId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ferenceId xmlns="4a848be9-1226-4cfa-a71b-7efd4526326e" xsi:nil="true"/>
  </documentManagement>
</p:properties>
</file>

<file path=customXml/itemProps1.xml><?xml version="1.0" encoding="utf-8"?>
<ds:datastoreItem xmlns:ds="http://schemas.openxmlformats.org/officeDocument/2006/customXml" ds:itemID="{856FF63C-DBAB-4877-BE49-AA3D03417B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4403A8-E196-4122-9540-2B5CCFAD6635}">
  <ds:schemaRefs>
    <ds:schemaRef ds:uri="4a848be9-1226-4cfa-a71b-7efd4526326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B466A26-16C2-4509-BBF3-970F619821F7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4a848be9-1226-4cfa-a71b-7efd4526326e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</Words>
  <Application>Microsoft Office PowerPoint</Application>
  <PresentationFormat>Panorámica</PresentationFormat>
  <Paragraphs>53</Paragraphs>
  <Slides>15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Libre Baskerville</vt:lpstr>
      <vt:lpstr>Libre Franklin</vt:lpstr>
      <vt:lpstr>Calibri</vt:lpstr>
      <vt:lpstr>MS PGothic</vt:lpstr>
      <vt:lpstr>Arial</vt:lpstr>
      <vt:lpstr>Comic Sans MS</vt:lpstr>
      <vt:lpstr>Amatic SC</vt:lpstr>
      <vt:lpstr>Lato Black</vt:lpstr>
      <vt:lpstr>Simple Light</vt:lpstr>
      <vt:lpstr>Presentación de PowerPoint</vt:lpstr>
      <vt:lpstr>Presentación de PowerPoint</vt:lpstr>
      <vt:lpstr>Presentación de PowerPoint</vt:lpstr>
      <vt:lpstr>Ingredientes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MARTIN ALVARO LAZCANO HERNANDEZ</cp:lastModifiedBy>
  <cp:revision>1</cp:revision>
  <dcterms:created xsi:type="dcterms:W3CDTF">2019-01-14T06:35:35Z</dcterms:created>
  <dcterms:modified xsi:type="dcterms:W3CDTF">2023-03-28T22:01:09Z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0x010100753CECE83852BE45A5D2F831F6500B7B</vt:lpwstr>
  </property>
</Properties>
</file>