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1"/>
  </p:sldMasterIdLst>
  <p:notesMasterIdLst>
    <p:notesMasterId r:id="rId15"/>
  </p:notesMasterIdLst>
  <p:sldIdLst>
    <p:sldId id="256" r:id="rId2"/>
    <p:sldId id="257" r:id="rId3"/>
    <p:sldId id="259" r:id="rId4"/>
    <p:sldId id="311" r:id="rId5"/>
    <p:sldId id="258" r:id="rId6"/>
    <p:sldId id="271" r:id="rId7"/>
    <p:sldId id="310" r:id="rId8"/>
    <p:sldId id="285" r:id="rId9"/>
    <p:sldId id="312" r:id="rId10"/>
    <p:sldId id="266" r:id="rId11"/>
    <p:sldId id="272" r:id="rId12"/>
    <p:sldId id="291" r:id="rId13"/>
    <p:sldId id="274" r:id="rId14"/>
  </p:sldIdLst>
  <p:sldSz cx="9144000" cy="5143500" type="screen16x9"/>
  <p:notesSz cx="6858000" cy="9144000"/>
  <p:embeddedFontLst>
    <p:embeddedFont>
      <p:font typeface="Kanit" panose="020B0604020202020204" charset="-34"/>
      <p:regular r:id="rId16"/>
      <p:bold r:id="rId17"/>
      <p:italic r:id="rId18"/>
      <p:boldItalic r:id="rId19"/>
    </p:embeddedFont>
    <p:embeddedFont>
      <p:font typeface="Livvic" panose="020B0604020202020204" charset="0"/>
      <p:regular r:id="rId20"/>
      <p:bold r:id="rId21"/>
      <p:italic r:id="rId22"/>
      <p:boldItalic r:id="rId23"/>
    </p:embeddedFont>
    <p:embeddedFont>
      <p:font typeface="Open Sans" panose="020B0606030504020204" pitchFamily="34" charset="0"/>
      <p:regular r:id="rId24"/>
      <p:bold r:id="rId25"/>
      <p:italic r:id="rId26"/>
      <p:boldItalic r:id="rId27"/>
    </p:embeddedFont>
    <p:embeddedFont>
      <p:font typeface="Open Sans Light" panose="020B0306030504020204" pitchFamily="34" charset="0"/>
      <p:regular r:id="rId28"/>
      <p:bold r:id="rId29"/>
      <p:italic r:id="rId30"/>
      <p:boldItalic r:id="rId31"/>
    </p:embeddedFont>
    <p:embeddedFont>
      <p:font typeface="Roboto Condensed Light" panose="02000000000000000000" pitchFamily="2" charset="0"/>
      <p:regular r:id="rId32"/>
      <p:italic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2131018-C741-4C73-921F-01D40BFFC649}">
  <a:tblStyle styleId="{72131018-C741-4C73-921F-01D40BFFC64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660"/>
  </p:normalViewPr>
  <p:slideViewPr>
    <p:cSldViewPr snapToGrid="0">
      <p:cViewPr varScale="1">
        <p:scale>
          <a:sx n="90" d="100"/>
          <a:sy n="90" d="100"/>
        </p:scale>
        <p:origin x="7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font" Target="fonts/font11.fntdata"/><Relationship Id="rId21" Type="http://schemas.openxmlformats.org/officeDocument/2006/relationships/font" Target="fonts/font6.fntdata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33" Type="http://schemas.openxmlformats.org/officeDocument/2006/relationships/font" Target="fonts/font18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font" Target="fonts/font1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32" Type="http://schemas.openxmlformats.org/officeDocument/2006/relationships/font" Target="fonts/font17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font" Target="fonts/font13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31" Type="http://schemas.openxmlformats.org/officeDocument/2006/relationships/font" Target="fonts/font1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font" Target="fonts/font12.fntdata"/><Relationship Id="rId30" Type="http://schemas.openxmlformats.org/officeDocument/2006/relationships/font" Target="fonts/font15.fntdata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AD6D85-57C1-40EE-85EF-797DBEB927F7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54240B7C-2BB7-4476-985C-50DA60261183}">
      <dgm:prSet phldrT="[Texto]"/>
      <dgm:spPr/>
      <dgm:t>
        <a:bodyPr/>
        <a:lstStyle/>
        <a:p>
          <a:r>
            <a:rPr lang="es-MX" dirty="0"/>
            <a:t>Planificación: Metas de enseñanza del currículo</a:t>
          </a:r>
        </a:p>
      </dgm:t>
    </dgm:pt>
    <dgm:pt modelId="{F2BFA60B-46F8-4E6F-9CC6-6B82C9D647EB}" type="parTrans" cxnId="{30AF6C64-A8A5-4E05-A5F5-94DB4BD579B6}">
      <dgm:prSet/>
      <dgm:spPr/>
      <dgm:t>
        <a:bodyPr/>
        <a:lstStyle/>
        <a:p>
          <a:endParaRPr lang="es-MX"/>
        </a:p>
      </dgm:t>
    </dgm:pt>
    <dgm:pt modelId="{D3FEACC8-0FA5-4ACB-B0C7-976990C006BE}" type="sibTrans" cxnId="{30AF6C64-A8A5-4E05-A5F5-94DB4BD579B6}">
      <dgm:prSet/>
      <dgm:spPr/>
      <dgm:t>
        <a:bodyPr/>
        <a:lstStyle/>
        <a:p>
          <a:endParaRPr lang="es-MX"/>
        </a:p>
      </dgm:t>
    </dgm:pt>
    <dgm:pt modelId="{508533AD-765C-4A87-A196-E31FA59A5133}">
      <dgm:prSet phldrT="[Texto]"/>
      <dgm:spPr/>
      <dgm:t>
        <a:bodyPr/>
        <a:lstStyle/>
        <a:p>
          <a:r>
            <a:rPr lang="es-MX" dirty="0"/>
            <a:t>Táctica: Procedimientos para que los estudiantes estructures su aprendizaje</a:t>
          </a:r>
        </a:p>
      </dgm:t>
    </dgm:pt>
    <dgm:pt modelId="{2656088E-3F16-4438-BA09-98F7AFF093DF}" type="parTrans" cxnId="{42D05273-8596-47C6-B213-B9808A880177}">
      <dgm:prSet/>
      <dgm:spPr/>
      <dgm:t>
        <a:bodyPr/>
        <a:lstStyle/>
        <a:p>
          <a:endParaRPr lang="es-MX"/>
        </a:p>
      </dgm:t>
    </dgm:pt>
    <dgm:pt modelId="{082C1BF5-1B6E-4159-B8BE-AFF6C89BCFAF}" type="sibTrans" cxnId="{42D05273-8596-47C6-B213-B9808A880177}">
      <dgm:prSet/>
      <dgm:spPr/>
      <dgm:t>
        <a:bodyPr/>
        <a:lstStyle/>
        <a:p>
          <a:endParaRPr lang="es-MX"/>
        </a:p>
      </dgm:t>
    </dgm:pt>
    <dgm:pt modelId="{A8B72CD0-742C-45AB-815A-C7297F2BBE8E}">
      <dgm:prSet phldrT="[Texto]"/>
      <dgm:spPr/>
      <dgm:t>
        <a:bodyPr/>
        <a:lstStyle/>
        <a:p>
          <a:r>
            <a:rPr lang="es-MX" dirty="0"/>
            <a:t>Lugar: Contexto sociocultural de la enseñanza.</a:t>
          </a:r>
        </a:p>
      </dgm:t>
    </dgm:pt>
    <dgm:pt modelId="{85FEBE0B-A187-419C-AD27-AC0B0106683B}" type="parTrans" cxnId="{7565D52A-A852-47F9-8F75-CBC087ED0576}">
      <dgm:prSet/>
      <dgm:spPr/>
      <dgm:t>
        <a:bodyPr/>
        <a:lstStyle/>
        <a:p>
          <a:endParaRPr lang="es-MX"/>
        </a:p>
      </dgm:t>
    </dgm:pt>
    <dgm:pt modelId="{79E1B0E8-549B-4FFE-8E21-E807A7186537}" type="sibTrans" cxnId="{7565D52A-A852-47F9-8F75-CBC087ED0576}">
      <dgm:prSet/>
      <dgm:spPr/>
      <dgm:t>
        <a:bodyPr/>
        <a:lstStyle/>
        <a:p>
          <a:endParaRPr lang="es-MX"/>
        </a:p>
      </dgm:t>
    </dgm:pt>
    <dgm:pt modelId="{EFAC24F3-BD6C-47B2-BB60-B7A962D9120E}" type="pres">
      <dgm:prSet presAssocID="{08AD6D85-57C1-40EE-85EF-797DBEB927F7}" presName="linear" presStyleCnt="0">
        <dgm:presLayoutVars>
          <dgm:dir/>
          <dgm:animLvl val="lvl"/>
          <dgm:resizeHandles val="exact"/>
        </dgm:presLayoutVars>
      </dgm:prSet>
      <dgm:spPr/>
    </dgm:pt>
    <dgm:pt modelId="{942F6B27-A63D-45B6-9A1F-F676D5D8084F}" type="pres">
      <dgm:prSet presAssocID="{54240B7C-2BB7-4476-985C-50DA60261183}" presName="parentLin" presStyleCnt="0"/>
      <dgm:spPr/>
    </dgm:pt>
    <dgm:pt modelId="{CE685FC7-ACC2-4013-BE8A-B206C501D118}" type="pres">
      <dgm:prSet presAssocID="{54240B7C-2BB7-4476-985C-50DA60261183}" presName="parentLeftMargin" presStyleLbl="node1" presStyleIdx="0" presStyleCnt="3"/>
      <dgm:spPr/>
    </dgm:pt>
    <dgm:pt modelId="{24E42E1C-3705-4D73-96ED-D22B764ED24A}" type="pres">
      <dgm:prSet presAssocID="{54240B7C-2BB7-4476-985C-50DA6026118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2F2725E-2357-4A64-A8B2-35EF052945BB}" type="pres">
      <dgm:prSet presAssocID="{54240B7C-2BB7-4476-985C-50DA60261183}" presName="negativeSpace" presStyleCnt="0"/>
      <dgm:spPr/>
    </dgm:pt>
    <dgm:pt modelId="{52B7075A-F6CF-448D-B06E-000D451F9031}" type="pres">
      <dgm:prSet presAssocID="{54240B7C-2BB7-4476-985C-50DA60261183}" presName="childText" presStyleLbl="conFgAcc1" presStyleIdx="0" presStyleCnt="3">
        <dgm:presLayoutVars>
          <dgm:bulletEnabled val="1"/>
        </dgm:presLayoutVars>
      </dgm:prSet>
      <dgm:spPr/>
    </dgm:pt>
    <dgm:pt modelId="{42EA3335-4FCB-46A8-AB80-05AD4138C28E}" type="pres">
      <dgm:prSet presAssocID="{D3FEACC8-0FA5-4ACB-B0C7-976990C006BE}" presName="spaceBetweenRectangles" presStyleCnt="0"/>
      <dgm:spPr/>
    </dgm:pt>
    <dgm:pt modelId="{A5214F05-AA1C-46B9-9599-91D60B7070A5}" type="pres">
      <dgm:prSet presAssocID="{508533AD-765C-4A87-A196-E31FA59A5133}" presName="parentLin" presStyleCnt="0"/>
      <dgm:spPr/>
    </dgm:pt>
    <dgm:pt modelId="{99D06E27-DEAE-4CB4-AD2C-926C24FED1FE}" type="pres">
      <dgm:prSet presAssocID="{508533AD-765C-4A87-A196-E31FA59A5133}" presName="parentLeftMargin" presStyleLbl="node1" presStyleIdx="0" presStyleCnt="3"/>
      <dgm:spPr/>
    </dgm:pt>
    <dgm:pt modelId="{51A28D83-CDB1-4DBB-A340-1D09608A63DE}" type="pres">
      <dgm:prSet presAssocID="{508533AD-765C-4A87-A196-E31FA59A513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726A60B-182A-435F-A6E9-5C8A81871825}" type="pres">
      <dgm:prSet presAssocID="{508533AD-765C-4A87-A196-E31FA59A5133}" presName="negativeSpace" presStyleCnt="0"/>
      <dgm:spPr/>
    </dgm:pt>
    <dgm:pt modelId="{3D304CA4-67EB-4A65-92A8-24155A776E94}" type="pres">
      <dgm:prSet presAssocID="{508533AD-765C-4A87-A196-E31FA59A5133}" presName="childText" presStyleLbl="conFgAcc1" presStyleIdx="1" presStyleCnt="3">
        <dgm:presLayoutVars>
          <dgm:bulletEnabled val="1"/>
        </dgm:presLayoutVars>
      </dgm:prSet>
      <dgm:spPr/>
    </dgm:pt>
    <dgm:pt modelId="{27066494-2672-4DF9-B642-69AFC299A235}" type="pres">
      <dgm:prSet presAssocID="{082C1BF5-1B6E-4159-B8BE-AFF6C89BCFAF}" presName="spaceBetweenRectangles" presStyleCnt="0"/>
      <dgm:spPr/>
    </dgm:pt>
    <dgm:pt modelId="{3778624B-CFA4-4101-B110-25B99F8380DA}" type="pres">
      <dgm:prSet presAssocID="{A8B72CD0-742C-45AB-815A-C7297F2BBE8E}" presName="parentLin" presStyleCnt="0"/>
      <dgm:spPr/>
    </dgm:pt>
    <dgm:pt modelId="{C2E44531-2EF6-4A22-9393-56EE7C79AEF0}" type="pres">
      <dgm:prSet presAssocID="{A8B72CD0-742C-45AB-815A-C7297F2BBE8E}" presName="parentLeftMargin" presStyleLbl="node1" presStyleIdx="1" presStyleCnt="3"/>
      <dgm:spPr/>
    </dgm:pt>
    <dgm:pt modelId="{6723C0F5-6076-4F7C-8773-817A1C01E481}" type="pres">
      <dgm:prSet presAssocID="{A8B72CD0-742C-45AB-815A-C7297F2BBE8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309B9BAE-6FF9-402F-B7F2-C16790491558}" type="pres">
      <dgm:prSet presAssocID="{A8B72CD0-742C-45AB-815A-C7297F2BBE8E}" presName="negativeSpace" presStyleCnt="0"/>
      <dgm:spPr/>
    </dgm:pt>
    <dgm:pt modelId="{C0CC3BEE-CE91-4F71-8C42-955293849872}" type="pres">
      <dgm:prSet presAssocID="{A8B72CD0-742C-45AB-815A-C7297F2BBE8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3768F0A-00E3-4BB6-93AE-747D98FE2D78}" type="presOf" srcId="{508533AD-765C-4A87-A196-E31FA59A5133}" destId="{99D06E27-DEAE-4CB4-AD2C-926C24FED1FE}" srcOrd="0" destOrd="0" presId="urn:microsoft.com/office/officeart/2005/8/layout/list1"/>
    <dgm:cxn modelId="{A1C0EF0D-585B-4984-92E0-6B5F4E85593F}" type="presOf" srcId="{A8B72CD0-742C-45AB-815A-C7297F2BBE8E}" destId="{C2E44531-2EF6-4A22-9393-56EE7C79AEF0}" srcOrd="0" destOrd="0" presId="urn:microsoft.com/office/officeart/2005/8/layout/list1"/>
    <dgm:cxn modelId="{F68BB61B-6178-4CC2-96AF-A837952CD154}" type="presOf" srcId="{508533AD-765C-4A87-A196-E31FA59A5133}" destId="{51A28D83-CDB1-4DBB-A340-1D09608A63DE}" srcOrd="1" destOrd="0" presId="urn:microsoft.com/office/officeart/2005/8/layout/list1"/>
    <dgm:cxn modelId="{7565D52A-A852-47F9-8F75-CBC087ED0576}" srcId="{08AD6D85-57C1-40EE-85EF-797DBEB927F7}" destId="{A8B72CD0-742C-45AB-815A-C7297F2BBE8E}" srcOrd="2" destOrd="0" parTransId="{85FEBE0B-A187-419C-AD27-AC0B0106683B}" sibTransId="{79E1B0E8-549B-4FFE-8E21-E807A7186537}"/>
    <dgm:cxn modelId="{213EB532-F309-4718-977B-721FF7E9A239}" type="presOf" srcId="{A8B72CD0-742C-45AB-815A-C7297F2BBE8E}" destId="{6723C0F5-6076-4F7C-8773-817A1C01E481}" srcOrd="1" destOrd="0" presId="urn:microsoft.com/office/officeart/2005/8/layout/list1"/>
    <dgm:cxn modelId="{30AF6C64-A8A5-4E05-A5F5-94DB4BD579B6}" srcId="{08AD6D85-57C1-40EE-85EF-797DBEB927F7}" destId="{54240B7C-2BB7-4476-985C-50DA60261183}" srcOrd="0" destOrd="0" parTransId="{F2BFA60B-46F8-4E6F-9CC6-6B82C9D647EB}" sibTransId="{D3FEACC8-0FA5-4ACB-B0C7-976990C006BE}"/>
    <dgm:cxn modelId="{42D05273-8596-47C6-B213-B9808A880177}" srcId="{08AD6D85-57C1-40EE-85EF-797DBEB927F7}" destId="{508533AD-765C-4A87-A196-E31FA59A5133}" srcOrd="1" destOrd="0" parTransId="{2656088E-3F16-4438-BA09-98F7AFF093DF}" sibTransId="{082C1BF5-1B6E-4159-B8BE-AFF6C89BCFAF}"/>
    <dgm:cxn modelId="{99B977B6-5794-41E2-8636-605585F26A84}" type="presOf" srcId="{54240B7C-2BB7-4476-985C-50DA60261183}" destId="{CE685FC7-ACC2-4013-BE8A-B206C501D118}" srcOrd="0" destOrd="0" presId="urn:microsoft.com/office/officeart/2005/8/layout/list1"/>
    <dgm:cxn modelId="{B9B73CBC-D9EF-467E-A260-598BE4A1D5B6}" type="presOf" srcId="{54240B7C-2BB7-4476-985C-50DA60261183}" destId="{24E42E1C-3705-4D73-96ED-D22B764ED24A}" srcOrd="1" destOrd="0" presId="urn:microsoft.com/office/officeart/2005/8/layout/list1"/>
    <dgm:cxn modelId="{605948F4-D1A3-45D2-ACAD-1AFC44EC9CAE}" type="presOf" srcId="{08AD6D85-57C1-40EE-85EF-797DBEB927F7}" destId="{EFAC24F3-BD6C-47B2-BB60-B7A962D9120E}" srcOrd="0" destOrd="0" presId="urn:microsoft.com/office/officeart/2005/8/layout/list1"/>
    <dgm:cxn modelId="{C7774490-BA6C-4E8A-AAF6-2BB229C66B9A}" type="presParOf" srcId="{EFAC24F3-BD6C-47B2-BB60-B7A962D9120E}" destId="{942F6B27-A63D-45B6-9A1F-F676D5D8084F}" srcOrd="0" destOrd="0" presId="urn:microsoft.com/office/officeart/2005/8/layout/list1"/>
    <dgm:cxn modelId="{2FA8F1D5-ECBC-457C-803D-7701CBA874C8}" type="presParOf" srcId="{942F6B27-A63D-45B6-9A1F-F676D5D8084F}" destId="{CE685FC7-ACC2-4013-BE8A-B206C501D118}" srcOrd="0" destOrd="0" presId="urn:microsoft.com/office/officeart/2005/8/layout/list1"/>
    <dgm:cxn modelId="{DEDBD0EC-8491-4B10-8FE3-F645E7DDF6B2}" type="presParOf" srcId="{942F6B27-A63D-45B6-9A1F-F676D5D8084F}" destId="{24E42E1C-3705-4D73-96ED-D22B764ED24A}" srcOrd="1" destOrd="0" presId="urn:microsoft.com/office/officeart/2005/8/layout/list1"/>
    <dgm:cxn modelId="{07A0C97E-EC65-4A20-ADAD-43772BACC752}" type="presParOf" srcId="{EFAC24F3-BD6C-47B2-BB60-B7A962D9120E}" destId="{32F2725E-2357-4A64-A8B2-35EF052945BB}" srcOrd="1" destOrd="0" presId="urn:microsoft.com/office/officeart/2005/8/layout/list1"/>
    <dgm:cxn modelId="{4E58BBE2-6D59-4CA1-904C-50FF0B275BF1}" type="presParOf" srcId="{EFAC24F3-BD6C-47B2-BB60-B7A962D9120E}" destId="{52B7075A-F6CF-448D-B06E-000D451F9031}" srcOrd="2" destOrd="0" presId="urn:microsoft.com/office/officeart/2005/8/layout/list1"/>
    <dgm:cxn modelId="{0B2B7B84-F991-4530-AFD9-398E506DDBFB}" type="presParOf" srcId="{EFAC24F3-BD6C-47B2-BB60-B7A962D9120E}" destId="{42EA3335-4FCB-46A8-AB80-05AD4138C28E}" srcOrd="3" destOrd="0" presId="urn:microsoft.com/office/officeart/2005/8/layout/list1"/>
    <dgm:cxn modelId="{8DA4B4DB-ED62-486D-B2D8-425559C9B211}" type="presParOf" srcId="{EFAC24F3-BD6C-47B2-BB60-B7A962D9120E}" destId="{A5214F05-AA1C-46B9-9599-91D60B7070A5}" srcOrd="4" destOrd="0" presId="urn:microsoft.com/office/officeart/2005/8/layout/list1"/>
    <dgm:cxn modelId="{083E3736-D319-4F32-87E9-8DF7AE304AA7}" type="presParOf" srcId="{A5214F05-AA1C-46B9-9599-91D60B7070A5}" destId="{99D06E27-DEAE-4CB4-AD2C-926C24FED1FE}" srcOrd="0" destOrd="0" presId="urn:microsoft.com/office/officeart/2005/8/layout/list1"/>
    <dgm:cxn modelId="{54014322-EC24-4D47-839E-4A8E1491A322}" type="presParOf" srcId="{A5214F05-AA1C-46B9-9599-91D60B7070A5}" destId="{51A28D83-CDB1-4DBB-A340-1D09608A63DE}" srcOrd="1" destOrd="0" presId="urn:microsoft.com/office/officeart/2005/8/layout/list1"/>
    <dgm:cxn modelId="{12DD5D44-FB59-4D2D-A083-96C099D2B695}" type="presParOf" srcId="{EFAC24F3-BD6C-47B2-BB60-B7A962D9120E}" destId="{F726A60B-182A-435F-A6E9-5C8A81871825}" srcOrd="5" destOrd="0" presId="urn:microsoft.com/office/officeart/2005/8/layout/list1"/>
    <dgm:cxn modelId="{396860A1-C885-4DC3-B87A-EECA55D95BA2}" type="presParOf" srcId="{EFAC24F3-BD6C-47B2-BB60-B7A962D9120E}" destId="{3D304CA4-67EB-4A65-92A8-24155A776E94}" srcOrd="6" destOrd="0" presId="urn:microsoft.com/office/officeart/2005/8/layout/list1"/>
    <dgm:cxn modelId="{9C8D8BEC-1391-45A5-B153-19836B2C75D7}" type="presParOf" srcId="{EFAC24F3-BD6C-47B2-BB60-B7A962D9120E}" destId="{27066494-2672-4DF9-B642-69AFC299A235}" srcOrd="7" destOrd="0" presId="urn:microsoft.com/office/officeart/2005/8/layout/list1"/>
    <dgm:cxn modelId="{FB7DD196-06EC-4C8B-AF8D-A866001751E6}" type="presParOf" srcId="{EFAC24F3-BD6C-47B2-BB60-B7A962D9120E}" destId="{3778624B-CFA4-4101-B110-25B99F8380DA}" srcOrd="8" destOrd="0" presId="urn:microsoft.com/office/officeart/2005/8/layout/list1"/>
    <dgm:cxn modelId="{F4BF374A-19F8-4279-A203-258B93D17C10}" type="presParOf" srcId="{3778624B-CFA4-4101-B110-25B99F8380DA}" destId="{C2E44531-2EF6-4A22-9393-56EE7C79AEF0}" srcOrd="0" destOrd="0" presId="urn:microsoft.com/office/officeart/2005/8/layout/list1"/>
    <dgm:cxn modelId="{D720EFB1-EB68-4F3D-A2DA-F6DBE768F618}" type="presParOf" srcId="{3778624B-CFA4-4101-B110-25B99F8380DA}" destId="{6723C0F5-6076-4F7C-8773-817A1C01E481}" srcOrd="1" destOrd="0" presId="urn:microsoft.com/office/officeart/2005/8/layout/list1"/>
    <dgm:cxn modelId="{AE7BDE93-31F7-44BA-A93D-E8CB2FC10D9B}" type="presParOf" srcId="{EFAC24F3-BD6C-47B2-BB60-B7A962D9120E}" destId="{309B9BAE-6FF9-402F-B7F2-C16790491558}" srcOrd="9" destOrd="0" presId="urn:microsoft.com/office/officeart/2005/8/layout/list1"/>
    <dgm:cxn modelId="{E82BE149-3A2A-40B4-BE0F-A44720F6FB71}" type="presParOf" srcId="{EFAC24F3-BD6C-47B2-BB60-B7A962D9120E}" destId="{C0CC3BEE-CE91-4F71-8C42-95529384987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AD6D85-57C1-40EE-85EF-797DBEB927F7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54240B7C-2BB7-4476-985C-50DA60261183}">
      <dgm:prSet phldrT="[Texto]"/>
      <dgm:spPr/>
      <dgm:t>
        <a:bodyPr/>
        <a:lstStyle/>
        <a:p>
          <a:r>
            <a:rPr lang="es-MX" dirty="0"/>
            <a:t>El tiempo, duración y el momento oportuno para realizar una acción</a:t>
          </a:r>
        </a:p>
      </dgm:t>
    </dgm:pt>
    <dgm:pt modelId="{F2BFA60B-46F8-4E6F-9CC6-6B82C9D647EB}" type="parTrans" cxnId="{30AF6C64-A8A5-4E05-A5F5-94DB4BD579B6}">
      <dgm:prSet/>
      <dgm:spPr/>
      <dgm:t>
        <a:bodyPr/>
        <a:lstStyle/>
        <a:p>
          <a:endParaRPr lang="es-MX"/>
        </a:p>
      </dgm:t>
    </dgm:pt>
    <dgm:pt modelId="{D3FEACC8-0FA5-4ACB-B0C7-976990C006BE}" type="sibTrans" cxnId="{30AF6C64-A8A5-4E05-A5F5-94DB4BD579B6}">
      <dgm:prSet/>
      <dgm:spPr/>
      <dgm:t>
        <a:bodyPr/>
        <a:lstStyle/>
        <a:p>
          <a:endParaRPr lang="es-MX"/>
        </a:p>
      </dgm:t>
    </dgm:pt>
    <dgm:pt modelId="{508533AD-765C-4A87-A196-E31FA59A5133}">
      <dgm:prSet phldrT="[Texto]"/>
      <dgm:spPr/>
      <dgm:t>
        <a:bodyPr/>
        <a:lstStyle/>
        <a:p>
          <a:r>
            <a:rPr lang="es-MX" dirty="0"/>
            <a:t>Responsables: Se proyectan y asumen los roles e interacciones durante la enseñanza-aprendizaje</a:t>
          </a:r>
        </a:p>
      </dgm:t>
    </dgm:pt>
    <dgm:pt modelId="{2656088E-3F16-4438-BA09-98F7AFF093DF}" type="parTrans" cxnId="{42D05273-8596-47C6-B213-B9808A880177}">
      <dgm:prSet/>
      <dgm:spPr/>
      <dgm:t>
        <a:bodyPr/>
        <a:lstStyle/>
        <a:p>
          <a:endParaRPr lang="es-MX"/>
        </a:p>
      </dgm:t>
    </dgm:pt>
    <dgm:pt modelId="{082C1BF5-1B6E-4159-B8BE-AFF6C89BCFAF}" type="sibTrans" cxnId="{42D05273-8596-47C6-B213-B9808A880177}">
      <dgm:prSet/>
      <dgm:spPr/>
      <dgm:t>
        <a:bodyPr/>
        <a:lstStyle/>
        <a:p>
          <a:endParaRPr lang="es-MX"/>
        </a:p>
      </dgm:t>
    </dgm:pt>
    <dgm:pt modelId="{EFAC24F3-BD6C-47B2-BB60-B7A962D9120E}" type="pres">
      <dgm:prSet presAssocID="{08AD6D85-57C1-40EE-85EF-797DBEB927F7}" presName="linear" presStyleCnt="0">
        <dgm:presLayoutVars>
          <dgm:dir/>
          <dgm:animLvl val="lvl"/>
          <dgm:resizeHandles val="exact"/>
        </dgm:presLayoutVars>
      </dgm:prSet>
      <dgm:spPr/>
    </dgm:pt>
    <dgm:pt modelId="{942F6B27-A63D-45B6-9A1F-F676D5D8084F}" type="pres">
      <dgm:prSet presAssocID="{54240B7C-2BB7-4476-985C-50DA60261183}" presName="parentLin" presStyleCnt="0"/>
      <dgm:spPr/>
    </dgm:pt>
    <dgm:pt modelId="{CE685FC7-ACC2-4013-BE8A-B206C501D118}" type="pres">
      <dgm:prSet presAssocID="{54240B7C-2BB7-4476-985C-50DA60261183}" presName="parentLeftMargin" presStyleLbl="node1" presStyleIdx="0" presStyleCnt="2"/>
      <dgm:spPr/>
    </dgm:pt>
    <dgm:pt modelId="{24E42E1C-3705-4D73-96ED-D22B764ED24A}" type="pres">
      <dgm:prSet presAssocID="{54240B7C-2BB7-4476-985C-50DA6026118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2F2725E-2357-4A64-A8B2-35EF052945BB}" type="pres">
      <dgm:prSet presAssocID="{54240B7C-2BB7-4476-985C-50DA60261183}" presName="negativeSpace" presStyleCnt="0"/>
      <dgm:spPr/>
    </dgm:pt>
    <dgm:pt modelId="{52B7075A-F6CF-448D-B06E-000D451F9031}" type="pres">
      <dgm:prSet presAssocID="{54240B7C-2BB7-4476-985C-50DA60261183}" presName="childText" presStyleLbl="conFgAcc1" presStyleIdx="0" presStyleCnt="2">
        <dgm:presLayoutVars>
          <dgm:bulletEnabled val="1"/>
        </dgm:presLayoutVars>
      </dgm:prSet>
      <dgm:spPr/>
    </dgm:pt>
    <dgm:pt modelId="{42EA3335-4FCB-46A8-AB80-05AD4138C28E}" type="pres">
      <dgm:prSet presAssocID="{D3FEACC8-0FA5-4ACB-B0C7-976990C006BE}" presName="spaceBetweenRectangles" presStyleCnt="0"/>
      <dgm:spPr/>
    </dgm:pt>
    <dgm:pt modelId="{A5214F05-AA1C-46B9-9599-91D60B7070A5}" type="pres">
      <dgm:prSet presAssocID="{508533AD-765C-4A87-A196-E31FA59A5133}" presName="parentLin" presStyleCnt="0"/>
      <dgm:spPr/>
    </dgm:pt>
    <dgm:pt modelId="{99D06E27-DEAE-4CB4-AD2C-926C24FED1FE}" type="pres">
      <dgm:prSet presAssocID="{508533AD-765C-4A87-A196-E31FA59A5133}" presName="parentLeftMargin" presStyleLbl="node1" presStyleIdx="0" presStyleCnt="2"/>
      <dgm:spPr/>
    </dgm:pt>
    <dgm:pt modelId="{51A28D83-CDB1-4DBB-A340-1D09608A63DE}" type="pres">
      <dgm:prSet presAssocID="{508533AD-765C-4A87-A196-E31FA59A513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726A60B-182A-435F-A6E9-5C8A81871825}" type="pres">
      <dgm:prSet presAssocID="{508533AD-765C-4A87-A196-E31FA59A5133}" presName="negativeSpace" presStyleCnt="0"/>
      <dgm:spPr/>
    </dgm:pt>
    <dgm:pt modelId="{3D304CA4-67EB-4A65-92A8-24155A776E94}" type="pres">
      <dgm:prSet presAssocID="{508533AD-765C-4A87-A196-E31FA59A513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3768F0A-00E3-4BB6-93AE-747D98FE2D78}" type="presOf" srcId="{508533AD-765C-4A87-A196-E31FA59A5133}" destId="{99D06E27-DEAE-4CB4-AD2C-926C24FED1FE}" srcOrd="0" destOrd="0" presId="urn:microsoft.com/office/officeart/2005/8/layout/list1"/>
    <dgm:cxn modelId="{F68BB61B-6178-4CC2-96AF-A837952CD154}" type="presOf" srcId="{508533AD-765C-4A87-A196-E31FA59A5133}" destId="{51A28D83-CDB1-4DBB-A340-1D09608A63DE}" srcOrd="1" destOrd="0" presId="urn:microsoft.com/office/officeart/2005/8/layout/list1"/>
    <dgm:cxn modelId="{30AF6C64-A8A5-4E05-A5F5-94DB4BD579B6}" srcId="{08AD6D85-57C1-40EE-85EF-797DBEB927F7}" destId="{54240B7C-2BB7-4476-985C-50DA60261183}" srcOrd="0" destOrd="0" parTransId="{F2BFA60B-46F8-4E6F-9CC6-6B82C9D647EB}" sibTransId="{D3FEACC8-0FA5-4ACB-B0C7-976990C006BE}"/>
    <dgm:cxn modelId="{42D05273-8596-47C6-B213-B9808A880177}" srcId="{08AD6D85-57C1-40EE-85EF-797DBEB927F7}" destId="{508533AD-765C-4A87-A196-E31FA59A5133}" srcOrd="1" destOrd="0" parTransId="{2656088E-3F16-4438-BA09-98F7AFF093DF}" sibTransId="{082C1BF5-1B6E-4159-B8BE-AFF6C89BCFAF}"/>
    <dgm:cxn modelId="{99B977B6-5794-41E2-8636-605585F26A84}" type="presOf" srcId="{54240B7C-2BB7-4476-985C-50DA60261183}" destId="{CE685FC7-ACC2-4013-BE8A-B206C501D118}" srcOrd="0" destOrd="0" presId="urn:microsoft.com/office/officeart/2005/8/layout/list1"/>
    <dgm:cxn modelId="{B9B73CBC-D9EF-467E-A260-598BE4A1D5B6}" type="presOf" srcId="{54240B7C-2BB7-4476-985C-50DA60261183}" destId="{24E42E1C-3705-4D73-96ED-D22B764ED24A}" srcOrd="1" destOrd="0" presId="urn:microsoft.com/office/officeart/2005/8/layout/list1"/>
    <dgm:cxn modelId="{605948F4-D1A3-45D2-ACAD-1AFC44EC9CAE}" type="presOf" srcId="{08AD6D85-57C1-40EE-85EF-797DBEB927F7}" destId="{EFAC24F3-BD6C-47B2-BB60-B7A962D9120E}" srcOrd="0" destOrd="0" presId="urn:microsoft.com/office/officeart/2005/8/layout/list1"/>
    <dgm:cxn modelId="{C7774490-BA6C-4E8A-AAF6-2BB229C66B9A}" type="presParOf" srcId="{EFAC24F3-BD6C-47B2-BB60-B7A962D9120E}" destId="{942F6B27-A63D-45B6-9A1F-F676D5D8084F}" srcOrd="0" destOrd="0" presId="urn:microsoft.com/office/officeart/2005/8/layout/list1"/>
    <dgm:cxn modelId="{2FA8F1D5-ECBC-457C-803D-7701CBA874C8}" type="presParOf" srcId="{942F6B27-A63D-45B6-9A1F-F676D5D8084F}" destId="{CE685FC7-ACC2-4013-BE8A-B206C501D118}" srcOrd="0" destOrd="0" presId="urn:microsoft.com/office/officeart/2005/8/layout/list1"/>
    <dgm:cxn modelId="{DEDBD0EC-8491-4B10-8FE3-F645E7DDF6B2}" type="presParOf" srcId="{942F6B27-A63D-45B6-9A1F-F676D5D8084F}" destId="{24E42E1C-3705-4D73-96ED-D22B764ED24A}" srcOrd="1" destOrd="0" presId="urn:microsoft.com/office/officeart/2005/8/layout/list1"/>
    <dgm:cxn modelId="{07A0C97E-EC65-4A20-ADAD-43772BACC752}" type="presParOf" srcId="{EFAC24F3-BD6C-47B2-BB60-B7A962D9120E}" destId="{32F2725E-2357-4A64-A8B2-35EF052945BB}" srcOrd="1" destOrd="0" presId="urn:microsoft.com/office/officeart/2005/8/layout/list1"/>
    <dgm:cxn modelId="{4E58BBE2-6D59-4CA1-904C-50FF0B275BF1}" type="presParOf" srcId="{EFAC24F3-BD6C-47B2-BB60-B7A962D9120E}" destId="{52B7075A-F6CF-448D-B06E-000D451F9031}" srcOrd="2" destOrd="0" presId="urn:microsoft.com/office/officeart/2005/8/layout/list1"/>
    <dgm:cxn modelId="{0B2B7B84-F991-4530-AFD9-398E506DDBFB}" type="presParOf" srcId="{EFAC24F3-BD6C-47B2-BB60-B7A962D9120E}" destId="{42EA3335-4FCB-46A8-AB80-05AD4138C28E}" srcOrd="3" destOrd="0" presId="urn:microsoft.com/office/officeart/2005/8/layout/list1"/>
    <dgm:cxn modelId="{8DA4B4DB-ED62-486D-B2D8-425559C9B211}" type="presParOf" srcId="{EFAC24F3-BD6C-47B2-BB60-B7A962D9120E}" destId="{A5214F05-AA1C-46B9-9599-91D60B7070A5}" srcOrd="4" destOrd="0" presId="urn:microsoft.com/office/officeart/2005/8/layout/list1"/>
    <dgm:cxn modelId="{083E3736-D319-4F32-87E9-8DF7AE304AA7}" type="presParOf" srcId="{A5214F05-AA1C-46B9-9599-91D60B7070A5}" destId="{99D06E27-DEAE-4CB4-AD2C-926C24FED1FE}" srcOrd="0" destOrd="0" presId="urn:microsoft.com/office/officeart/2005/8/layout/list1"/>
    <dgm:cxn modelId="{54014322-EC24-4D47-839E-4A8E1491A322}" type="presParOf" srcId="{A5214F05-AA1C-46B9-9599-91D60B7070A5}" destId="{51A28D83-CDB1-4DBB-A340-1D09608A63DE}" srcOrd="1" destOrd="0" presId="urn:microsoft.com/office/officeart/2005/8/layout/list1"/>
    <dgm:cxn modelId="{12DD5D44-FB59-4D2D-A083-96C099D2B695}" type="presParOf" srcId="{EFAC24F3-BD6C-47B2-BB60-B7A962D9120E}" destId="{F726A60B-182A-435F-A6E9-5C8A81871825}" srcOrd="5" destOrd="0" presId="urn:microsoft.com/office/officeart/2005/8/layout/list1"/>
    <dgm:cxn modelId="{396860A1-C885-4DC3-B87A-EECA55D95BA2}" type="presParOf" srcId="{EFAC24F3-BD6C-47B2-BB60-B7A962D9120E}" destId="{3D304CA4-67EB-4A65-92A8-24155A776E9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B7075A-F6CF-448D-B06E-000D451F9031}">
      <dsp:nvSpPr>
        <dsp:cNvPr id="0" name=""/>
        <dsp:cNvSpPr/>
      </dsp:nvSpPr>
      <dsp:spPr>
        <a:xfrm>
          <a:off x="0" y="274127"/>
          <a:ext cx="77175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E42E1C-3705-4D73-96ED-D22B764ED24A}">
      <dsp:nvSpPr>
        <dsp:cNvPr id="0" name=""/>
        <dsp:cNvSpPr/>
      </dsp:nvSpPr>
      <dsp:spPr>
        <a:xfrm>
          <a:off x="385875" y="52727"/>
          <a:ext cx="5402250" cy="442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192" tIns="0" rIns="204192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Planificación: Metas de enseñanza del currículo</a:t>
          </a:r>
        </a:p>
      </dsp:txBody>
      <dsp:txXfrm>
        <a:off x="407491" y="74343"/>
        <a:ext cx="5359018" cy="399568"/>
      </dsp:txXfrm>
    </dsp:sp>
    <dsp:sp modelId="{3D304CA4-67EB-4A65-92A8-24155A776E94}">
      <dsp:nvSpPr>
        <dsp:cNvPr id="0" name=""/>
        <dsp:cNvSpPr/>
      </dsp:nvSpPr>
      <dsp:spPr>
        <a:xfrm>
          <a:off x="0" y="954527"/>
          <a:ext cx="77175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3988256"/>
              <a:satOff val="-11111"/>
              <a:lumOff val="3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A28D83-CDB1-4DBB-A340-1D09608A63DE}">
      <dsp:nvSpPr>
        <dsp:cNvPr id="0" name=""/>
        <dsp:cNvSpPr/>
      </dsp:nvSpPr>
      <dsp:spPr>
        <a:xfrm>
          <a:off x="385875" y="733127"/>
          <a:ext cx="5402250" cy="442800"/>
        </a:xfrm>
        <a:prstGeom prst="roundRect">
          <a:avLst/>
        </a:prstGeom>
        <a:solidFill>
          <a:schemeClr val="accent4">
            <a:hueOff val="-3988256"/>
            <a:satOff val="-11111"/>
            <a:lumOff val="34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192" tIns="0" rIns="204192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Táctica: Procedimientos para que los estudiantes estructures su aprendizaje</a:t>
          </a:r>
        </a:p>
      </dsp:txBody>
      <dsp:txXfrm>
        <a:off x="407491" y="754743"/>
        <a:ext cx="5359018" cy="399568"/>
      </dsp:txXfrm>
    </dsp:sp>
    <dsp:sp modelId="{C0CC3BEE-CE91-4F71-8C42-955293849872}">
      <dsp:nvSpPr>
        <dsp:cNvPr id="0" name=""/>
        <dsp:cNvSpPr/>
      </dsp:nvSpPr>
      <dsp:spPr>
        <a:xfrm>
          <a:off x="0" y="1634927"/>
          <a:ext cx="77175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7976513"/>
              <a:satOff val="-22222"/>
              <a:lumOff val="68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23C0F5-6076-4F7C-8773-817A1C01E481}">
      <dsp:nvSpPr>
        <dsp:cNvPr id="0" name=""/>
        <dsp:cNvSpPr/>
      </dsp:nvSpPr>
      <dsp:spPr>
        <a:xfrm>
          <a:off x="385875" y="1413527"/>
          <a:ext cx="5402250" cy="442800"/>
        </a:xfrm>
        <a:prstGeom prst="roundRect">
          <a:avLst/>
        </a:prstGeom>
        <a:solidFill>
          <a:schemeClr val="accent4">
            <a:hueOff val="-7976513"/>
            <a:satOff val="-22222"/>
            <a:lumOff val="686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192" tIns="0" rIns="204192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Lugar: Contexto sociocultural de la enseñanza.</a:t>
          </a:r>
        </a:p>
      </dsp:txBody>
      <dsp:txXfrm>
        <a:off x="407491" y="1435143"/>
        <a:ext cx="5359018" cy="3995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B7075A-F6CF-448D-B06E-000D451F9031}">
      <dsp:nvSpPr>
        <dsp:cNvPr id="0" name=""/>
        <dsp:cNvSpPr/>
      </dsp:nvSpPr>
      <dsp:spPr>
        <a:xfrm>
          <a:off x="0" y="222839"/>
          <a:ext cx="768702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E42E1C-3705-4D73-96ED-D22B764ED24A}">
      <dsp:nvSpPr>
        <dsp:cNvPr id="0" name=""/>
        <dsp:cNvSpPr/>
      </dsp:nvSpPr>
      <dsp:spPr>
        <a:xfrm>
          <a:off x="384351" y="1438"/>
          <a:ext cx="5380914" cy="442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386" tIns="0" rIns="203386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El tiempo, duración y el momento oportuno para realizar una acción</a:t>
          </a:r>
        </a:p>
      </dsp:txBody>
      <dsp:txXfrm>
        <a:off x="405967" y="23054"/>
        <a:ext cx="5337682" cy="399568"/>
      </dsp:txXfrm>
    </dsp:sp>
    <dsp:sp modelId="{3D304CA4-67EB-4A65-92A8-24155A776E94}">
      <dsp:nvSpPr>
        <dsp:cNvPr id="0" name=""/>
        <dsp:cNvSpPr/>
      </dsp:nvSpPr>
      <dsp:spPr>
        <a:xfrm>
          <a:off x="0" y="903239"/>
          <a:ext cx="768702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7976513"/>
              <a:satOff val="-22222"/>
              <a:lumOff val="68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A28D83-CDB1-4DBB-A340-1D09608A63DE}">
      <dsp:nvSpPr>
        <dsp:cNvPr id="0" name=""/>
        <dsp:cNvSpPr/>
      </dsp:nvSpPr>
      <dsp:spPr>
        <a:xfrm>
          <a:off x="384351" y="681839"/>
          <a:ext cx="5380914" cy="442800"/>
        </a:xfrm>
        <a:prstGeom prst="roundRect">
          <a:avLst/>
        </a:prstGeom>
        <a:solidFill>
          <a:schemeClr val="accent4">
            <a:hueOff val="-7976513"/>
            <a:satOff val="-22222"/>
            <a:lumOff val="686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386" tIns="0" rIns="203386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Responsables: Se proyectan y asumen los roles e interacciones durante la enseñanza-aprendizaje</a:t>
          </a:r>
        </a:p>
      </dsp:txBody>
      <dsp:txXfrm>
        <a:off x="405967" y="703455"/>
        <a:ext cx="5337682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9" name="Google Shape;69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1" name="Google Shape;1551;ga3e903d5e5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2" name="Google Shape;1552;ga3e903d5e5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8" name="Google Shape;1828;ga715632f6c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9" name="Google Shape;1829;ga715632f6c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9" name="Google Shape;3559;ga715632f6c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0" name="Google Shape;3560;ga715632f6c_0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3" name="Google Shape;1903;g8f342daea5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4" name="Google Shape;1904;g8f342daea5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" name="Google Shape;756;ga715632f6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7" name="Google Shape;757;ga715632f6c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" name="Google Shape;798;g8f342daea5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9" name="Google Shape;799;g8f342daea5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Google Shape;762;g8d3aa2a3e7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3" name="Google Shape;763;g8d3aa2a3e7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37430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Google Shape;762;g8d3aa2a3e7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3" name="Google Shape;763;g8d3aa2a3e7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8" name="Google Shape;1798;gad3cafd2fb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9" name="Google Shape;1799;gad3cafd2fb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8" name="Google Shape;1798;gad3cafd2fb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9" name="Google Shape;1799;gad3cafd2fb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1977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4" name="Google Shape;3214;g8f342daea5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5" name="Google Shape;3215;g8f342daea5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4" name="Google Shape;3214;g8f342daea5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5" name="Google Shape;3215;g8f342daea5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8907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032341" y="3306795"/>
            <a:ext cx="1006866" cy="888970"/>
          </a:xfrm>
          <a:custGeom>
            <a:avLst/>
            <a:gdLst/>
            <a:ahLst/>
            <a:cxnLst/>
            <a:rect l="l" t="t" r="r" b="b"/>
            <a:pathLst>
              <a:path w="14527" h="12826" extrusionOk="0">
                <a:moveTo>
                  <a:pt x="10806" y="0"/>
                </a:moveTo>
                <a:cubicBezTo>
                  <a:pt x="10023" y="0"/>
                  <a:pt x="9232" y="291"/>
                  <a:pt x="8609" y="910"/>
                </a:cubicBezTo>
                <a:cubicBezTo>
                  <a:pt x="7983" y="1536"/>
                  <a:pt x="7653" y="2400"/>
                  <a:pt x="7699" y="3287"/>
                </a:cubicBezTo>
                <a:cubicBezTo>
                  <a:pt x="7699" y="3401"/>
                  <a:pt x="7721" y="3526"/>
                  <a:pt x="7733" y="3640"/>
                </a:cubicBezTo>
                <a:cubicBezTo>
                  <a:pt x="7744" y="3674"/>
                  <a:pt x="7756" y="3719"/>
                  <a:pt x="7756" y="3753"/>
                </a:cubicBezTo>
                <a:cubicBezTo>
                  <a:pt x="8006" y="5300"/>
                  <a:pt x="6798" y="6664"/>
                  <a:pt x="5295" y="6664"/>
                </a:cubicBezTo>
                <a:cubicBezTo>
                  <a:pt x="5162" y="6664"/>
                  <a:pt x="5026" y="6653"/>
                  <a:pt x="4889" y="6631"/>
                </a:cubicBezTo>
                <a:lnTo>
                  <a:pt x="4753" y="6608"/>
                </a:lnTo>
                <a:cubicBezTo>
                  <a:pt x="4639" y="6585"/>
                  <a:pt x="4525" y="6574"/>
                  <a:pt x="4412" y="6574"/>
                </a:cubicBezTo>
                <a:cubicBezTo>
                  <a:pt x="4349" y="6571"/>
                  <a:pt x="4287" y="6569"/>
                  <a:pt x="4225" y="6569"/>
                </a:cubicBezTo>
                <a:cubicBezTo>
                  <a:pt x="1403" y="6569"/>
                  <a:pt x="0" y="10085"/>
                  <a:pt x="2148" y="12022"/>
                </a:cubicBezTo>
                <a:cubicBezTo>
                  <a:pt x="2732" y="12551"/>
                  <a:pt x="3481" y="12825"/>
                  <a:pt x="4237" y="12825"/>
                </a:cubicBezTo>
                <a:cubicBezTo>
                  <a:pt x="4748" y="12825"/>
                  <a:pt x="5263" y="12700"/>
                  <a:pt x="5731" y="12443"/>
                </a:cubicBezTo>
                <a:cubicBezTo>
                  <a:pt x="6891" y="11817"/>
                  <a:pt x="7540" y="10509"/>
                  <a:pt x="7335" y="9201"/>
                </a:cubicBezTo>
                <a:cubicBezTo>
                  <a:pt x="7323" y="9145"/>
                  <a:pt x="7312" y="9099"/>
                  <a:pt x="7301" y="9042"/>
                </a:cubicBezTo>
                <a:cubicBezTo>
                  <a:pt x="7070" y="7493"/>
                  <a:pt x="8275" y="6156"/>
                  <a:pt x="9780" y="6156"/>
                </a:cubicBezTo>
                <a:cubicBezTo>
                  <a:pt x="9911" y="6156"/>
                  <a:pt x="10044" y="6166"/>
                  <a:pt x="10178" y="6187"/>
                </a:cubicBezTo>
                <a:cubicBezTo>
                  <a:pt x="10224" y="6187"/>
                  <a:pt x="10269" y="6199"/>
                  <a:pt x="10315" y="6210"/>
                </a:cubicBezTo>
                <a:cubicBezTo>
                  <a:pt x="10428" y="6233"/>
                  <a:pt x="10542" y="6244"/>
                  <a:pt x="10656" y="6256"/>
                </a:cubicBezTo>
                <a:cubicBezTo>
                  <a:pt x="10711" y="6258"/>
                  <a:pt x="10766" y="6260"/>
                  <a:pt x="10820" y="6260"/>
                </a:cubicBezTo>
                <a:cubicBezTo>
                  <a:pt x="12997" y="6260"/>
                  <a:pt x="14526" y="4066"/>
                  <a:pt x="13738" y="2013"/>
                </a:cubicBezTo>
                <a:cubicBezTo>
                  <a:pt x="13245" y="720"/>
                  <a:pt x="12037" y="0"/>
                  <a:pt x="1080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3911460" y="3115508"/>
            <a:ext cx="1962235" cy="1787574"/>
          </a:xfrm>
          <a:custGeom>
            <a:avLst/>
            <a:gdLst/>
            <a:ahLst/>
            <a:cxnLst/>
            <a:rect l="l" t="t" r="r" b="b"/>
            <a:pathLst>
              <a:path w="28311" h="25791" extrusionOk="0">
                <a:moveTo>
                  <a:pt x="14155" y="0"/>
                </a:moveTo>
                <a:cubicBezTo>
                  <a:pt x="10857" y="0"/>
                  <a:pt x="7559" y="1260"/>
                  <a:pt x="5039" y="3779"/>
                </a:cubicBezTo>
                <a:cubicBezTo>
                  <a:pt x="1" y="8818"/>
                  <a:pt x="1" y="16973"/>
                  <a:pt x="5039" y="22011"/>
                </a:cubicBezTo>
                <a:cubicBezTo>
                  <a:pt x="7559" y="24531"/>
                  <a:pt x="10857" y="25790"/>
                  <a:pt x="14155" y="25790"/>
                </a:cubicBezTo>
                <a:cubicBezTo>
                  <a:pt x="17454" y="25790"/>
                  <a:pt x="20752" y="24531"/>
                  <a:pt x="23271" y="22011"/>
                </a:cubicBezTo>
                <a:cubicBezTo>
                  <a:pt x="28310" y="16973"/>
                  <a:pt x="28310" y="8818"/>
                  <a:pt x="23271" y="3779"/>
                </a:cubicBezTo>
                <a:cubicBezTo>
                  <a:pt x="20752" y="1260"/>
                  <a:pt x="17454" y="0"/>
                  <a:pt x="1415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253577" y="1011052"/>
            <a:ext cx="1962166" cy="1787574"/>
          </a:xfrm>
          <a:custGeom>
            <a:avLst/>
            <a:gdLst/>
            <a:ahLst/>
            <a:cxnLst/>
            <a:rect l="l" t="t" r="r" b="b"/>
            <a:pathLst>
              <a:path w="28310" h="25791" extrusionOk="0">
                <a:moveTo>
                  <a:pt x="14155" y="0"/>
                </a:moveTo>
                <a:cubicBezTo>
                  <a:pt x="10856" y="0"/>
                  <a:pt x="7558" y="1260"/>
                  <a:pt x="5039" y="3779"/>
                </a:cubicBezTo>
                <a:cubicBezTo>
                  <a:pt x="0" y="8807"/>
                  <a:pt x="0" y="16973"/>
                  <a:pt x="5039" y="22012"/>
                </a:cubicBezTo>
                <a:cubicBezTo>
                  <a:pt x="7558" y="24531"/>
                  <a:pt x="10856" y="25790"/>
                  <a:pt x="14155" y="25790"/>
                </a:cubicBezTo>
                <a:cubicBezTo>
                  <a:pt x="17453" y="25790"/>
                  <a:pt x="20752" y="24531"/>
                  <a:pt x="23271" y="22012"/>
                </a:cubicBezTo>
                <a:cubicBezTo>
                  <a:pt x="28309" y="16973"/>
                  <a:pt x="28309" y="8807"/>
                  <a:pt x="23271" y="3779"/>
                </a:cubicBezTo>
                <a:cubicBezTo>
                  <a:pt x="20752" y="1260"/>
                  <a:pt x="17453" y="0"/>
                  <a:pt x="1415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2216343" y="3382717"/>
            <a:ext cx="1302404" cy="1253125"/>
          </a:xfrm>
          <a:custGeom>
            <a:avLst/>
            <a:gdLst/>
            <a:ahLst/>
            <a:cxnLst/>
            <a:rect l="l" t="t" r="r" b="b"/>
            <a:pathLst>
              <a:path w="18791" h="18080" extrusionOk="0">
                <a:moveTo>
                  <a:pt x="9748" y="0"/>
                </a:moveTo>
                <a:cubicBezTo>
                  <a:pt x="6097" y="0"/>
                  <a:pt x="2799" y="2195"/>
                  <a:pt x="1400" y="5573"/>
                </a:cubicBezTo>
                <a:cubicBezTo>
                  <a:pt x="1" y="8951"/>
                  <a:pt x="774" y="12841"/>
                  <a:pt x="3356" y="15435"/>
                </a:cubicBezTo>
                <a:cubicBezTo>
                  <a:pt x="5091" y="17161"/>
                  <a:pt x="7400" y="18079"/>
                  <a:pt x="9750" y="18079"/>
                </a:cubicBezTo>
                <a:cubicBezTo>
                  <a:pt x="10914" y="18079"/>
                  <a:pt x="12087" y="17854"/>
                  <a:pt x="13206" y="17391"/>
                </a:cubicBezTo>
                <a:cubicBezTo>
                  <a:pt x="16584" y="15992"/>
                  <a:pt x="18790" y="12693"/>
                  <a:pt x="18790" y="9042"/>
                </a:cubicBezTo>
                <a:cubicBezTo>
                  <a:pt x="18790" y="4049"/>
                  <a:pt x="14741" y="0"/>
                  <a:pt x="97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68987" y="1076874"/>
            <a:ext cx="2331351" cy="2551600"/>
          </a:xfrm>
          <a:custGeom>
            <a:avLst/>
            <a:gdLst/>
            <a:ahLst/>
            <a:cxnLst/>
            <a:rect l="l" t="t" r="r" b="b"/>
            <a:pathLst>
              <a:path w="27332" h="32943" extrusionOk="0">
                <a:moveTo>
                  <a:pt x="19491" y="1"/>
                </a:moveTo>
                <a:cubicBezTo>
                  <a:pt x="19010" y="1"/>
                  <a:pt x="18530" y="186"/>
                  <a:pt x="18165" y="551"/>
                </a:cubicBezTo>
                <a:lnTo>
                  <a:pt x="7132" y="11595"/>
                </a:lnTo>
                <a:cubicBezTo>
                  <a:pt x="6461" y="12266"/>
                  <a:pt x="6393" y="13324"/>
                  <a:pt x="6984" y="14063"/>
                </a:cubicBezTo>
                <a:cubicBezTo>
                  <a:pt x="7352" y="14530"/>
                  <a:pt x="7895" y="14776"/>
                  <a:pt x="8447" y="14776"/>
                </a:cubicBezTo>
                <a:cubicBezTo>
                  <a:pt x="8784" y="14776"/>
                  <a:pt x="9124" y="14685"/>
                  <a:pt x="9430" y="14495"/>
                </a:cubicBezTo>
                <a:lnTo>
                  <a:pt x="9430" y="14495"/>
                </a:lnTo>
                <a:lnTo>
                  <a:pt x="729" y="23196"/>
                </a:lnTo>
                <a:cubicBezTo>
                  <a:pt x="1" y="23924"/>
                  <a:pt x="1" y="25107"/>
                  <a:pt x="729" y="25835"/>
                </a:cubicBezTo>
                <a:cubicBezTo>
                  <a:pt x="1093" y="26199"/>
                  <a:pt x="1570" y="26381"/>
                  <a:pt x="2048" y="26381"/>
                </a:cubicBezTo>
                <a:cubicBezTo>
                  <a:pt x="2526" y="26381"/>
                  <a:pt x="3004" y="26199"/>
                  <a:pt x="3368" y="25835"/>
                </a:cubicBezTo>
                <a:lnTo>
                  <a:pt x="7439" y="21763"/>
                </a:lnTo>
                <a:cubicBezTo>
                  <a:pt x="7790" y="21517"/>
                  <a:pt x="8157" y="21410"/>
                  <a:pt x="8508" y="21410"/>
                </a:cubicBezTo>
                <a:cubicBezTo>
                  <a:pt x="9845" y="21410"/>
                  <a:pt x="10956" y="22962"/>
                  <a:pt x="10055" y="24322"/>
                </a:cubicBezTo>
                <a:lnTo>
                  <a:pt x="4516" y="29861"/>
                </a:lnTo>
                <a:cubicBezTo>
                  <a:pt x="3868" y="30612"/>
                  <a:pt x="3925" y="31749"/>
                  <a:pt x="4641" y="32432"/>
                </a:cubicBezTo>
                <a:cubicBezTo>
                  <a:pt x="5004" y="32771"/>
                  <a:pt x="5468" y="32942"/>
                  <a:pt x="5931" y="32942"/>
                </a:cubicBezTo>
                <a:cubicBezTo>
                  <a:pt x="6398" y="32942"/>
                  <a:pt x="6863" y="32769"/>
                  <a:pt x="7223" y="32420"/>
                </a:cubicBezTo>
                <a:lnTo>
                  <a:pt x="22453" y="17191"/>
                </a:lnTo>
                <a:cubicBezTo>
                  <a:pt x="23078" y="16497"/>
                  <a:pt x="23090" y="15439"/>
                  <a:pt x="22487" y="14734"/>
                </a:cubicBezTo>
                <a:cubicBezTo>
                  <a:pt x="22118" y="14303"/>
                  <a:pt x="21592" y="14078"/>
                  <a:pt x="21061" y="14078"/>
                </a:cubicBezTo>
                <a:cubicBezTo>
                  <a:pt x="20709" y="14078"/>
                  <a:pt x="20354" y="14177"/>
                  <a:pt x="20041" y="14382"/>
                </a:cubicBezTo>
                <a:lnTo>
                  <a:pt x="26604" y="7819"/>
                </a:lnTo>
                <a:cubicBezTo>
                  <a:pt x="27332" y="7091"/>
                  <a:pt x="27332" y="5919"/>
                  <a:pt x="26604" y="5192"/>
                </a:cubicBezTo>
                <a:cubicBezTo>
                  <a:pt x="26240" y="4828"/>
                  <a:pt x="25762" y="4646"/>
                  <a:pt x="25285" y="4646"/>
                </a:cubicBezTo>
                <a:cubicBezTo>
                  <a:pt x="24807" y="4646"/>
                  <a:pt x="24329" y="4828"/>
                  <a:pt x="23965" y="5192"/>
                </a:cubicBezTo>
                <a:lnTo>
                  <a:pt x="20201" y="8956"/>
                </a:lnTo>
                <a:cubicBezTo>
                  <a:pt x="19857" y="9192"/>
                  <a:pt x="19497" y="9295"/>
                  <a:pt x="19151" y="9295"/>
                </a:cubicBezTo>
                <a:cubicBezTo>
                  <a:pt x="17827" y="9295"/>
                  <a:pt x="16716" y="7784"/>
                  <a:pt x="17573" y="6431"/>
                </a:cubicBezTo>
                <a:lnTo>
                  <a:pt x="20803" y="3190"/>
                </a:lnTo>
                <a:cubicBezTo>
                  <a:pt x="21543" y="2462"/>
                  <a:pt x="21543" y="1279"/>
                  <a:pt x="20815" y="551"/>
                </a:cubicBezTo>
                <a:cubicBezTo>
                  <a:pt x="20447" y="183"/>
                  <a:pt x="19968" y="1"/>
                  <a:pt x="1949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6679459" y="3306790"/>
            <a:ext cx="1248620" cy="1171547"/>
          </a:xfrm>
          <a:custGeom>
            <a:avLst/>
            <a:gdLst/>
            <a:ahLst/>
            <a:cxnLst/>
            <a:rect l="l" t="t" r="r" b="b"/>
            <a:pathLst>
              <a:path w="18015" h="16903" extrusionOk="0">
                <a:moveTo>
                  <a:pt x="13114" y="0"/>
                </a:moveTo>
                <a:cubicBezTo>
                  <a:pt x="12082" y="0"/>
                  <a:pt x="11038" y="385"/>
                  <a:pt x="10215" y="1204"/>
                </a:cubicBezTo>
                <a:lnTo>
                  <a:pt x="10215" y="1193"/>
                </a:lnTo>
                <a:cubicBezTo>
                  <a:pt x="9384" y="2012"/>
                  <a:pt x="8952" y="3149"/>
                  <a:pt x="9009" y="4320"/>
                </a:cubicBezTo>
                <a:cubicBezTo>
                  <a:pt x="9020" y="4480"/>
                  <a:pt x="9032" y="4628"/>
                  <a:pt x="9054" y="4787"/>
                </a:cubicBezTo>
                <a:cubicBezTo>
                  <a:pt x="9066" y="4832"/>
                  <a:pt x="9077" y="4889"/>
                  <a:pt x="9089" y="4935"/>
                </a:cubicBezTo>
                <a:cubicBezTo>
                  <a:pt x="9423" y="6986"/>
                  <a:pt x="7823" y="8787"/>
                  <a:pt x="5829" y="8787"/>
                </a:cubicBezTo>
                <a:cubicBezTo>
                  <a:pt x="5655" y="8787"/>
                  <a:pt x="5479" y="8773"/>
                  <a:pt x="5301" y="8745"/>
                </a:cubicBezTo>
                <a:cubicBezTo>
                  <a:pt x="5244" y="8733"/>
                  <a:pt x="5187" y="8722"/>
                  <a:pt x="5131" y="8711"/>
                </a:cubicBezTo>
                <a:cubicBezTo>
                  <a:pt x="4971" y="8688"/>
                  <a:pt x="4823" y="8677"/>
                  <a:pt x="4676" y="8665"/>
                </a:cubicBezTo>
                <a:cubicBezTo>
                  <a:pt x="4602" y="8661"/>
                  <a:pt x="4529" y="8659"/>
                  <a:pt x="4456" y="8659"/>
                </a:cubicBezTo>
                <a:cubicBezTo>
                  <a:pt x="2835" y="8659"/>
                  <a:pt x="1359" y="9619"/>
                  <a:pt x="695" y="11111"/>
                </a:cubicBezTo>
                <a:cubicBezTo>
                  <a:pt x="1" y="12669"/>
                  <a:pt x="342" y="14489"/>
                  <a:pt x="1548" y="15694"/>
                </a:cubicBezTo>
                <a:cubicBezTo>
                  <a:pt x="2338" y="16484"/>
                  <a:pt x="3396" y="16903"/>
                  <a:pt x="4470" y="16903"/>
                </a:cubicBezTo>
                <a:cubicBezTo>
                  <a:pt x="5035" y="16903"/>
                  <a:pt x="5605" y="16787"/>
                  <a:pt x="6143" y="16547"/>
                </a:cubicBezTo>
                <a:cubicBezTo>
                  <a:pt x="7701" y="15853"/>
                  <a:pt x="8668" y="14272"/>
                  <a:pt x="8577" y="12578"/>
                </a:cubicBezTo>
                <a:cubicBezTo>
                  <a:pt x="8577" y="12430"/>
                  <a:pt x="8554" y="12293"/>
                  <a:pt x="8531" y="12146"/>
                </a:cubicBezTo>
                <a:cubicBezTo>
                  <a:pt x="8520" y="12077"/>
                  <a:pt x="8509" y="12009"/>
                  <a:pt x="8497" y="11929"/>
                </a:cubicBezTo>
                <a:cubicBezTo>
                  <a:pt x="8193" y="9886"/>
                  <a:pt x="9781" y="8114"/>
                  <a:pt x="11767" y="8114"/>
                </a:cubicBezTo>
                <a:cubicBezTo>
                  <a:pt x="11937" y="8114"/>
                  <a:pt x="12110" y="8127"/>
                  <a:pt x="12285" y="8153"/>
                </a:cubicBezTo>
                <a:cubicBezTo>
                  <a:pt x="12341" y="8165"/>
                  <a:pt x="12410" y="8176"/>
                  <a:pt x="12478" y="8199"/>
                </a:cubicBezTo>
                <a:cubicBezTo>
                  <a:pt x="12626" y="8222"/>
                  <a:pt x="12774" y="8233"/>
                  <a:pt x="12922" y="8244"/>
                </a:cubicBezTo>
                <a:cubicBezTo>
                  <a:pt x="12993" y="8248"/>
                  <a:pt x="13064" y="8250"/>
                  <a:pt x="13134" y="8250"/>
                </a:cubicBezTo>
                <a:cubicBezTo>
                  <a:pt x="15992" y="8250"/>
                  <a:pt x="18014" y="5357"/>
                  <a:pt x="16971" y="2648"/>
                </a:cubicBezTo>
                <a:cubicBezTo>
                  <a:pt x="16318" y="947"/>
                  <a:pt x="14732" y="0"/>
                  <a:pt x="13114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3012659" y="3054835"/>
            <a:ext cx="1674460" cy="1963760"/>
          </a:xfrm>
          <a:custGeom>
            <a:avLst/>
            <a:gdLst/>
            <a:ahLst/>
            <a:cxnLst/>
            <a:rect l="l" t="t" r="r" b="b"/>
            <a:pathLst>
              <a:path w="24159" h="28333" extrusionOk="0">
                <a:moveTo>
                  <a:pt x="22111" y="0"/>
                </a:moveTo>
                <a:cubicBezTo>
                  <a:pt x="21634" y="0"/>
                  <a:pt x="21156" y="182"/>
                  <a:pt x="20792" y="546"/>
                </a:cubicBezTo>
                <a:lnTo>
                  <a:pt x="18517" y="2821"/>
                </a:lnTo>
                <a:cubicBezTo>
                  <a:pt x="19063" y="1456"/>
                  <a:pt x="17961" y="260"/>
                  <a:pt x="16768" y="260"/>
                </a:cubicBezTo>
                <a:cubicBezTo>
                  <a:pt x="16320" y="260"/>
                  <a:pt x="15860" y="428"/>
                  <a:pt x="15469" y="819"/>
                </a:cubicBezTo>
                <a:lnTo>
                  <a:pt x="729" y="15571"/>
                </a:lnTo>
                <a:cubicBezTo>
                  <a:pt x="1" y="16299"/>
                  <a:pt x="1" y="17470"/>
                  <a:pt x="729" y="18198"/>
                </a:cubicBezTo>
                <a:cubicBezTo>
                  <a:pt x="1094" y="18558"/>
                  <a:pt x="1571" y="18740"/>
                  <a:pt x="2048" y="18740"/>
                </a:cubicBezTo>
                <a:cubicBezTo>
                  <a:pt x="2521" y="18740"/>
                  <a:pt x="2993" y="18561"/>
                  <a:pt x="3356" y="18198"/>
                </a:cubicBezTo>
                <a:lnTo>
                  <a:pt x="4641" y="16924"/>
                </a:lnTo>
                <a:cubicBezTo>
                  <a:pt x="4880" y="16829"/>
                  <a:pt x="5117" y="16785"/>
                  <a:pt x="5344" y="16785"/>
                </a:cubicBezTo>
                <a:cubicBezTo>
                  <a:pt x="6716" y="16785"/>
                  <a:pt x="7740" y="18369"/>
                  <a:pt x="6882" y="19677"/>
                </a:cubicBezTo>
                <a:lnTo>
                  <a:pt x="1343" y="25227"/>
                </a:lnTo>
                <a:cubicBezTo>
                  <a:pt x="683" y="25955"/>
                  <a:pt x="706" y="27092"/>
                  <a:pt x="1411" y="27786"/>
                </a:cubicBezTo>
                <a:cubicBezTo>
                  <a:pt x="1775" y="28150"/>
                  <a:pt x="2253" y="28332"/>
                  <a:pt x="2730" y="28332"/>
                </a:cubicBezTo>
                <a:cubicBezTo>
                  <a:pt x="3208" y="28332"/>
                  <a:pt x="3686" y="28150"/>
                  <a:pt x="4050" y="27786"/>
                </a:cubicBezTo>
                <a:lnTo>
                  <a:pt x="19279" y="12557"/>
                </a:lnTo>
                <a:cubicBezTo>
                  <a:pt x="19905" y="11863"/>
                  <a:pt x="19916" y="10805"/>
                  <a:pt x="19313" y="10100"/>
                </a:cubicBezTo>
                <a:cubicBezTo>
                  <a:pt x="18944" y="9669"/>
                  <a:pt x="18419" y="9444"/>
                  <a:pt x="17888" y="9444"/>
                </a:cubicBezTo>
                <a:cubicBezTo>
                  <a:pt x="17536" y="9444"/>
                  <a:pt x="17181" y="9543"/>
                  <a:pt x="16868" y="9747"/>
                </a:cubicBezTo>
                <a:lnTo>
                  <a:pt x="23431" y="3196"/>
                </a:lnTo>
                <a:cubicBezTo>
                  <a:pt x="24159" y="2468"/>
                  <a:pt x="24159" y="1274"/>
                  <a:pt x="23431" y="546"/>
                </a:cubicBezTo>
                <a:cubicBezTo>
                  <a:pt x="23067" y="182"/>
                  <a:pt x="22589" y="0"/>
                  <a:pt x="2211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3758432" y="849075"/>
            <a:ext cx="3481233" cy="3686599"/>
          </a:xfrm>
          <a:custGeom>
            <a:avLst/>
            <a:gdLst/>
            <a:ahLst/>
            <a:cxnLst/>
            <a:rect l="l" t="t" r="r" b="b"/>
            <a:pathLst>
              <a:path w="50227" h="53190" extrusionOk="0">
                <a:moveTo>
                  <a:pt x="34880" y="0"/>
                </a:moveTo>
                <a:cubicBezTo>
                  <a:pt x="34159" y="0"/>
                  <a:pt x="33439" y="276"/>
                  <a:pt x="32893" y="828"/>
                </a:cubicBezTo>
                <a:lnTo>
                  <a:pt x="22100" y="11621"/>
                </a:lnTo>
                <a:cubicBezTo>
                  <a:pt x="22395" y="10393"/>
                  <a:pt x="21850" y="9119"/>
                  <a:pt x="20746" y="8494"/>
                </a:cubicBezTo>
                <a:cubicBezTo>
                  <a:pt x="20317" y="8252"/>
                  <a:pt x="19843" y="8133"/>
                  <a:pt x="19372" y="8133"/>
                </a:cubicBezTo>
                <a:cubicBezTo>
                  <a:pt x="18645" y="8133"/>
                  <a:pt x="17925" y="8415"/>
                  <a:pt x="17380" y="8960"/>
                </a:cubicBezTo>
                <a:lnTo>
                  <a:pt x="8406" y="17934"/>
                </a:lnTo>
                <a:lnTo>
                  <a:pt x="1104" y="25236"/>
                </a:lnTo>
                <a:cubicBezTo>
                  <a:pt x="1" y="26339"/>
                  <a:pt x="1" y="28113"/>
                  <a:pt x="1104" y="29216"/>
                </a:cubicBezTo>
                <a:cubicBezTo>
                  <a:pt x="1655" y="29768"/>
                  <a:pt x="2375" y="30044"/>
                  <a:pt x="3094" y="30044"/>
                </a:cubicBezTo>
                <a:cubicBezTo>
                  <a:pt x="3814" y="30044"/>
                  <a:pt x="4533" y="29768"/>
                  <a:pt x="5085" y="29216"/>
                </a:cubicBezTo>
                <a:lnTo>
                  <a:pt x="5483" y="28818"/>
                </a:lnTo>
                <a:cubicBezTo>
                  <a:pt x="5726" y="28757"/>
                  <a:pt x="5964" y="28728"/>
                  <a:pt x="6195" y="28728"/>
                </a:cubicBezTo>
                <a:cubicBezTo>
                  <a:pt x="8225" y="28728"/>
                  <a:pt x="9684" y="30960"/>
                  <a:pt x="8622" y="32890"/>
                </a:cubicBezTo>
                <a:lnTo>
                  <a:pt x="5801" y="35722"/>
                </a:lnTo>
                <a:cubicBezTo>
                  <a:pt x="4698" y="36814"/>
                  <a:pt x="4698" y="38600"/>
                  <a:pt x="5801" y="39692"/>
                </a:cubicBezTo>
                <a:cubicBezTo>
                  <a:pt x="6354" y="40245"/>
                  <a:pt x="7076" y="40521"/>
                  <a:pt x="7797" y="40521"/>
                </a:cubicBezTo>
                <a:cubicBezTo>
                  <a:pt x="8515" y="40521"/>
                  <a:pt x="9232" y="40248"/>
                  <a:pt x="9782" y="39703"/>
                </a:cubicBezTo>
                <a:lnTo>
                  <a:pt x="17368" y="32117"/>
                </a:lnTo>
                <a:cubicBezTo>
                  <a:pt x="17863" y="31751"/>
                  <a:pt x="18443" y="31572"/>
                  <a:pt x="19021" y="31572"/>
                </a:cubicBezTo>
                <a:cubicBezTo>
                  <a:pt x="19720" y="31572"/>
                  <a:pt x="20416" y="31834"/>
                  <a:pt x="20951" y="32344"/>
                </a:cubicBezTo>
                <a:cubicBezTo>
                  <a:pt x="21941" y="33277"/>
                  <a:pt x="22111" y="34778"/>
                  <a:pt x="21372" y="35916"/>
                </a:cubicBezTo>
                <a:lnTo>
                  <a:pt x="15878" y="41409"/>
                </a:lnTo>
                <a:cubicBezTo>
                  <a:pt x="14786" y="42512"/>
                  <a:pt x="14786" y="44287"/>
                  <a:pt x="15878" y="45390"/>
                </a:cubicBezTo>
                <a:cubicBezTo>
                  <a:pt x="16430" y="45942"/>
                  <a:pt x="17152" y="46217"/>
                  <a:pt x="17873" y="46217"/>
                </a:cubicBezTo>
                <a:cubicBezTo>
                  <a:pt x="18594" y="46217"/>
                  <a:pt x="19313" y="45942"/>
                  <a:pt x="19859" y="45390"/>
                </a:cubicBezTo>
                <a:lnTo>
                  <a:pt x="25546" y="39703"/>
                </a:lnTo>
                <a:cubicBezTo>
                  <a:pt x="26026" y="39368"/>
                  <a:pt x="26580" y="39205"/>
                  <a:pt x="27133" y="39205"/>
                </a:cubicBezTo>
                <a:cubicBezTo>
                  <a:pt x="27838" y="39205"/>
                  <a:pt x="28541" y="39471"/>
                  <a:pt x="29083" y="39987"/>
                </a:cubicBezTo>
                <a:cubicBezTo>
                  <a:pt x="30039" y="40909"/>
                  <a:pt x="30221" y="42376"/>
                  <a:pt x="29515" y="43513"/>
                </a:cubicBezTo>
                <a:lnTo>
                  <a:pt x="24636" y="48381"/>
                </a:lnTo>
                <a:cubicBezTo>
                  <a:pt x="23544" y="49485"/>
                  <a:pt x="23544" y="51270"/>
                  <a:pt x="24636" y="52362"/>
                </a:cubicBezTo>
                <a:cubicBezTo>
                  <a:pt x="25188" y="52914"/>
                  <a:pt x="25910" y="53190"/>
                  <a:pt x="26631" y="53190"/>
                </a:cubicBezTo>
                <a:cubicBezTo>
                  <a:pt x="27352" y="53190"/>
                  <a:pt x="28071" y="52914"/>
                  <a:pt x="28617" y="52362"/>
                </a:cubicBezTo>
                <a:lnTo>
                  <a:pt x="45268" y="35711"/>
                </a:lnTo>
                <a:cubicBezTo>
                  <a:pt x="46280" y="34699"/>
                  <a:pt x="46371" y="33095"/>
                  <a:pt x="45484" y="31980"/>
                </a:cubicBezTo>
                <a:cubicBezTo>
                  <a:pt x="44928" y="31283"/>
                  <a:pt x="44110" y="30913"/>
                  <a:pt x="43279" y="30913"/>
                </a:cubicBezTo>
                <a:cubicBezTo>
                  <a:pt x="42768" y="30913"/>
                  <a:pt x="42251" y="31053"/>
                  <a:pt x="41788" y="31343"/>
                </a:cubicBezTo>
                <a:lnTo>
                  <a:pt x="49135" y="24007"/>
                </a:lnTo>
                <a:cubicBezTo>
                  <a:pt x="50227" y="22904"/>
                  <a:pt x="50227" y="21118"/>
                  <a:pt x="49124" y="20026"/>
                </a:cubicBezTo>
                <a:cubicBezTo>
                  <a:pt x="48578" y="19475"/>
                  <a:pt x="47858" y="19199"/>
                  <a:pt x="47138" y="19199"/>
                </a:cubicBezTo>
                <a:cubicBezTo>
                  <a:pt x="46417" y="19199"/>
                  <a:pt x="45695" y="19475"/>
                  <a:pt x="45143" y="20026"/>
                </a:cubicBezTo>
                <a:lnTo>
                  <a:pt x="44790" y="20379"/>
                </a:lnTo>
                <a:cubicBezTo>
                  <a:pt x="44307" y="20713"/>
                  <a:pt x="43749" y="20877"/>
                  <a:pt x="43195" y="20877"/>
                </a:cubicBezTo>
                <a:cubicBezTo>
                  <a:pt x="42484" y="20877"/>
                  <a:pt x="41779" y="20607"/>
                  <a:pt x="41242" y="20083"/>
                </a:cubicBezTo>
                <a:cubicBezTo>
                  <a:pt x="40286" y="19151"/>
                  <a:pt x="40116" y="17672"/>
                  <a:pt x="40844" y="16546"/>
                </a:cubicBezTo>
                <a:lnTo>
                  <a:pt x="44040" y="13350"/>
                </a:lnTo>
                <a:cubicBezTo>
                  <a:pt x="45132" y="12247"/>
                  <a:pt x="45132" y="10461"/>
                  <a:pt x="44028" y="9369"/>
                </a:cubicBezTo>
                <a:cubicBezTo>
                  <a:pt x="43482" y="8818"/>
                  <a:pt x="42763" y="8542"/>
                  <a:pt x="42044" y="8542"/>
                </a:cubicBezTo>
                <a:cubicBezTo>
                  <a:pt x="41324" y="8542"/>
                  <a:pt x="40605" y="8818"/>
                  <a:pt x="40059" y="9369"/>
                </a:cubicBezTo>
                <a:lnTo>
                  <a:pt x="34850" y="14578"/>
                </a:lnTo>
                <a:cubicBezTo>
                  <a:pt x="34350" y="14940"/>
                  <a:pt x="33764" y="15120"/>
                  <a:pt x="33180" y="15120"/>
                </a:cubicBezTo>
                <a:cubicBezTo>
                  <a:pt x="32514" y="15120"/>
                  <a:pt x="31851" y="14886"/>
                  <a:pt x="31324" y="14419"/>
                </a:cubicBezTo>
                <a:cubicBezTo>
                  <a:pt x="30334" y="13555"/>
                  <a:pt x="30084" y="12110"/>
                  <a:pt x="30721" y="10950"/>
                </a:cubicBezTo>
                <a:lnTo>
                  <a:pt x="36874" y="4808"/>
                </a:lnTo>
                <a:cubicBezTo>
                  <a:pt x="37966" y="3705"/>
                  <a:pt x="37966" y="1931"/>
                  <a:pt x="36874" y="828"/>
                </a:cubicBezTo>
                <a:cubicBezTo>
                  <a:pt x="36323" y="276"/>
                  <a:pt x="35600" y="0"/>
                  <a:pt x="3488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1904325" y="1755164"/>
            <a:ext cx="1001460" cy="889178"/>
          </a:xfrm>
          <a:custGeom>
            <a:avLst/>
            <a:gdLst/>
            <a:ahLst/>
            <a:cxnLst/>
            <a:rect l="l" t="t" r="r" b="b"/>
            <a:pathLst>
              <a:path w="14449" h="12829" extrusionOk="0">
                <a:moveTo>
                  <a:pt x="10737" y="1"/>
                </a:moveTo>
                <a:cubicBezTo>
                  <a:pt x="9951" y="1"/>
                  <a:pt x="9156" y="293"/>
                  <a:pt x="8531" y="914"/>
                </a:cubicBezTo>
                <a:cubicBezTo>
                  <a:pt x="7905" y="1540"/>
                  <a:pt x="7575" y="2404"/>
                  <a:pt x="7621" y="3291"/>
                </a:cubicBezTo>
                <a:cubicBezTo>
                  <a:pt x="7621" y="3416"/>
                  <a:pt x="7632" y="3530"/>
                  <a:pt x="7655" y="3644"/>
                </a:cubicBezTo>
                <a:cubicBezTo>
                  <a:pt x="7666" y="3689"/>
                  <a:pt x="7666" y="3723"/>
                  <a:pt x="7678" y="3757"/>
                </a:cubicBezTo>
                <a:cubicBezTo>
                  <a:pt x="7929" y="5319"/>
                  <a:pt x="6714" y="6677"/>
                  <a:pt x="5205" y="6677"/>
                </a:cubicBezTo>
                <a:cubicBezTo>
                  <a:pt x="5076" y="6677"/>
                  <a:pt x="4944" y="6667"/>
                  <a:pt x="4812" y="6646"/>
                </a:cubicBezTo>
                <a:cubicBezTo>
                  <a:pt x="4766" y="6646"/>
                  <a:pt x="4721" y="6624"/>
                  <a:pt x="4675" y="6612"/>
                </a:cubicBezTo>
                <a:cubicBezTo>
                  <a:pt x="4491" y="6582"/>
                  <a:pt x="4310" y="6568"/>
                  <a:pt x="4135" y="6568"/>
                </a:cubicBezTo>
                <a:cubicBezTo>
                  <a:pt x="1540" y="6568"/>
                  <a:pt x="0" y="9731"/>
                  <a:pt x="1843" y="11787"/>
                </a:cubicBezTo>
                <a:cubicBezTo>
                  <a:pt x="2443" y="12466"/>
                  <a:pt x="3300" y="12829"/>
                  <a:pt x="4172" y="12829"/>
                </a:cubicBezTo>
                <a:cubicBezTo>
                  <a:pt x="4572" y="12829"/>
                  <a:pt x="4975" y="12752"/>
                  <a:pt x="5358" y="12595"/>
                </a:cubicBezTo>
                <a:cubicBezTo>
                  <a:pt x="6586" y="12083"/>
                  <a:pt x="7359" y="10866"/>
                  <a:pt x="7291" y="9535"/>
                </a:cubicBezTo>
                <a:cubicBezTo>
                  <a:pt x="7291" y="9433"/>
                  <a:pt x="7280" y="9319"/>
                  <a:pt x="7257" y="9217"/>
                </a:cubicBezTo>
                <a:cubicBezTo>
                  <a:pt x="7246" y="9160"/>
                  <a:pt x="7234" y="9103"/>
                  <a:pt x="7223" y="9046"/>
                </a:cubicBezTo>
                <a:cubicBezTo>
                  <a:pt x="6993" y="7507"/>
                  <a:pt x="8198" y="6161"/>
                  <a:pt x="9705" y="6161"/>
                </a:cubicBezTo>
                <a:cubicBezTo>
                  <a:pt x="9835" y="6161"/>
                  <a:pt x="9967" y="6171"/>
                  <a:pt x="10100" y="6191"/>
                </a:cubicBezTo>
                <a:cubicBezTo>
                  <a:pt x="10146" y="6191"/>
                  <a:pt x="10191" y="6203"/>
                  <a:pt x="10237" y="6214"/>
                </a:cubicBezTo>
                <a:cubicBezTo>
                  <a:pt x="10351" y="6237"/>
                  <a:pt x="10464" y="6248"/>
                  <a:pt x="10578" y="6260"/>
                </a:cubicBezTo>
                <a:cubicBezTo>
                  <a:pt x="10633" y="6262"/>
                  <a:pt x="10688" y="6264"/>
                  <a:pt x="10742" y="6264"/>
                </a:cubicBezTo>
                <a:cubicBezTo>
                  <a:pt x="12919" y="6264"/>
                  <a:pt x="14448" y="4070"/>
                  <a:pt x="13660" y="2006"/>
                </a:cubicBezTo>
                <a:cubicBezTo>
                  <a:pt x="13168" y="716"/>
                  <a:pt x="11964" y="1"/>
                  <a:pt x="1073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5780478" y="3450625"/>
            <a:ext cx="1248550" cy="1172171"/>
          </a:xfrm>
          <a:custGeom>
            <a:avLst/>
            <a:gdLst/>
            <a:ahLst/>
            <a:cxnLst/>
            <a:rect l="l" t="t" r="r" b="b"/>
            <a:pathLst>
              <a:path w="18014" h="16912" extrusionOk="0">
                <a:moveTo>
                  <a:pt x="13113" y="1"/>
                </a:moveTo>
                <a:cubicBezTo>
                  <a:pt x="12084" y="1"/>
                  <a:pt x="11043" y="384"/>
                  <a:pt x="10225" y="1201"/>
                </a:cubicBezTo>
                <a:lnTo>
                  <a:pt x="10214" y="1201"/>
                </a:lnTo>
                <a:cubicBezTo>
                  <a:pt x="9395" y="2032"/>
                  <a:pt x="8951" y="3169"/>
                  <a:pt x="9008" y="4329"/>
                </a:cubicBezTo>
                <a:cubicBezTo>
                  <a:pt x="9020" y="4488"/>
                  <a:pt x="9042" y="4648"/>
                  <a:pt x="9065" y="4795"/>
                </a:cubicBezTo>
                <a:cubicBezTo>
                  <a:pt x="9076" y="4852"/>
                  <a:pt x="9088" y="4898"/>
                  <a:pt x="9088" y="4955"/>
                </a:cubicBezTo>
                <a:cubicBezTo>
                  <a:pt x="9423" y="6995"/>
                  <a:pt x="7822" y="8795"/>
                  <a:pt x="5828" y="8795"/>
                </a:cubicBezTo>
                <a:cubicBezTo>
                  <a:pt x="5655" y="8795"/>
                  <a:pt x="5479" y="8782"/>
                  <a:pt x="5300" y="8753"/>
                </a:cubicBezTo>
                <a:cubicBezTo>
                  <a:pt x="5244" y="8742"/>
                  <a:pt x="5187" y="8731"/>
                  <a:pt x="5130" y="8719"/>
                </a:cubicBezTo>
                <a:cubicBezTo>
                  <a:pt x="4982" y="8697"/>
                  <a:pt x="4823" y="8674"/>
                  <a:pt x="4675" y="8674"/>
                </a:cubicBezTo>
                <a:cubicBezTo>
                  <a:pt x="4601" y="8670"/>
                  <a:pt x="4528" y="8668"/>
                  <a:pt x="4456" y="8668"/>
                </a:cubicBezTo>
                <a:cubicBezTo>
                  <a:pt x="2835" y="8668"/>
                  <a:pt x="1358" y="9628"/>
                  <a:pt x="694" y="11119"/>
                </a:cubicBezTo>
                <a:cubicBezTo>
                  <a:pt x="0" y="12677"/>
                  <a:pt x="341" y="14497"/>
                  <a:pt x="1547" y="15703"/>
                </a:cubicBezTo>
                <a:cubicBezTo>
                  <a:pt x="2337" y="16493"/>
                  <a:pt x="3395" y="16911"/>
                  <a:pt x="4469" y="16911"/>
                </a:cubicBezTo>
                <a:cubicBezTo>
                  <a:pt x="5034" y="16911"/>
                  <a:pt x="5604" y="16795"/>
                  <a:pt x="6142" y="16556"/>
                </a:cubicBezTo>
                <a:cubicBezTo>
                  <a:pt x="7700" y="15862"/>
                  <a:pt x="8667" y="14281"/>
                  <a:pt x="8587" y="12586"/>
                </a:cubicBezTo>
                <a:cubicBezTo>
                  <a:pt x="8576" y="12439"/>
                  <a:pt x="8565" y="12291"/>
                  <a:pt x="8542" y="12143"/>
                </a:cubicBezTo>
                <a:cubicBezTo>
                  <a:pt x="8519" y="12075"/>
                  <a:pt x="8508" y="12006"/>
                  <a:pt x="8496" y="11927"/>
                </a:cubicBezTo>
                <a:cubicBezTo>
                  <a:pt x="8193" y="9894"/>
                  <a:pt x="9790" y="8122"/>
                  <a:pt x="11769" y="8122"/>
                </a:cubicBezTo>
                <a:cubicBezTo>
                  <a:pt x="11938" y="8122"/>
                  <a:pt x="12110" y="8135"/>
                  <a:pt x="12284" y="8162"/>
                </a:cubicBezTo>
                <a:cubicBezTo>
                  <a:pt x="12352" y="8173"/>
                  <a:pt x="12409" y="8185"/>
                  <a:pt x="12477" y="8196"/>
                </a:cubicBezTo>
                <a:cubicBezTo>
                  <a:pt x="12625" y="8219"/>
                  <a:pt x="12773" y="8230"/>
                  <a:pt x="12921" y="8242"/>
                </a:cubicBezTo>
                <a:cubicBezTo>
                  <a:pt x="12993" y="8245"/>
                  <a:pt x="13064" y="8247"/>
                  <a:pt x="13135" y="8247"/>
                </a:cubicBezTo>
                <a:cubicBezTo>
                  <a:pt x="16002" y="8247"/>
                  <a:pt x="18013" y="5365"/>
                  <a:pt x="16970" y="2646"/>
                </a:cubicBezTo>
                <a:cubicBezTo>
                  <a:pt x="16323" y="949"/>
                  <a:pt x="14732" y="1"/>
                  <a:pt x="1311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5088350" y="3851375"/>
            <a:ext cx="290894" cy="255061"/>
          </a:xfrm>
          <a:custGeom>
            <a:avLst/>
            <a:gdLst/>
            <a:ahLst/>
            <a:cxnLst/>
            <a:rect l="l" t="t" r="r" b="b"/>
            <a:pathLst>
              <a:path w="4197" h="3680" extrusionOk="0">
                <a:moveTo>
                  <a:pt x="2094" y="0"/>
                </a:moveTo>
                <a:cubicBezTo>
                  <a:pt x="1744" y="0"/>
                  <a:pt x="1391" y="100"/>
                  <a:pt x="1081" y="310"/>
                </a:cubicBezTo>
                <a:cubicBezTo>
                  <a:pt x="239" y="867"/>
                  <a:pt x="0" y="2005"/>
                  <a:pt x="569" y="2858"/>
                </a:cubicBezTo>
                <a:cubicBezTo>
                  <a:pt x="920" y="3388"/>
                  <a:pt x="1502" y="3680"/>
                  <a:pt x="2098" y="3680"/>
                </a:cubicBezTo>
                <a:cubicBezTo>
                  <a:pt x="2447" y="3680"/>
                  <a:pt x="2801" y="3580"/>
                  <a:pt x="3116" y="3370"/>
                </a:cubicBezTo>
                <a:cubicBezTo>
                  <a:pt x="3958" y="2812"/>
                  <a:pt x="4197" y="1675"/>
                  <a:pt x="3628" y="822"/>
                </a:cubicBezTo>
                <a:cubicBezTo>
                  <a:pt x="3277" y="291"/>
                  <a:pt x="2690" y="0"/>
                  <a:pt x="2094" y="0"/>
                </a:cubicBezTo>
                <a:close/>
              </a:path>
            </a:pathLst>
          </a:custGeom>
          <a:solidFill>
            <a:srgbClr val="BB78A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5088339" y="1934816"/>
            <a:ext cx="1674460" cy="1963414"/>
          </a:xfrm>
          <a:custGeom>
            <a:avLst/>
            <a:gdLst/>
            <a:ahLst/>
            <a:cxnLst/>
            <a:rect l="l" t="t" r="r" b="b"/>
            <a:pathLst>
              <a:path w="24159" h="28328" extrusionOk="0">
                <a:moveTo>
                  <a:pt x="21439" y="1"/>
                </a:moveTo>
                <a:cubicBezTo>
                  <a:pt x="20958" y="1"/>
                  <a:pt x="20480" y="186"/>
                  <a:pt x="20121" y="551"/>
                </a:cubicBezTo>
                <a:lnTo>
                  <a:pt x="4880" y="15792"/>
                </a:lnTo>
                <a:cubicBezTo>
                  <a:pt x="4243" y="16486"/>
                  <a:pt x="4220" y="17544"/>
                  <a:pt x="4835" y="18260"/>
                </a:cubicBezTo>
                <a:cubicBezTo>
                  <a:pt x="5203" y="18683"/>
                  <a:pt x="5727" y="18906"/>
                  <a:pt x="6256" y="18906"/>
                </a:cubicBezTo>
                <a:cubicBezTo>
                  <a:pt x="6610" y="18906"/>
                  <a:pt x="6966" y="18806"/>
                  <a:pt x="7280" y="18601"/>
                </a:cubicBezTo>
                <a:lnTo>
                  <a:pt x="7280" y="18601"/>
                </a:lnTo>
                <a:lnTo>
                  <a:pt x="729" y="25153"/>
                </a:lnTo>
                <a:cubicBezTo>
                  <a:pt x="1" y="25881"/>
                  <a:pt x="1" y="27052"/>
                  <a:pt x="729" y="27780"/>
                </a:cubicBezTo>
                <a:cubicBezTo>
                  <a:pt x="1094" y="28145"/>
                  <a:pt x="1571" y="28327"/>
                  <a:pt x="2048" y="28327"/>
                </a:cubicBezTo>
                <a:cubicBezTo>
                  <a:pt x="2521" y="28327"/>
                  <a:pt x="2993" y="28148"/>
                  <a:pt x="3356" y="27791"/>
                </a:cubicBezTo>
                <a:lnTo>
                  <a:pt x="5631" y="25517"/>
                </a:lnTo>
                <a:lnTo>
                  <a:pt x="5631" y="25517"/>
                </a:lnTo>
                <a:cubicBezTo>
                  <a:pt x="5312" y="26336"/>
                  <a:pt x="5608" y="27280"/>
                  <a:pt x="6347" y="27757"/>
                </a:cubicBezTo>
                <a:cubicBezTo>
                  <a:pt x="6656" y="27965"/>
                  <a:pt x="7009" y="28066"/>
                  <a:pt x="7362" y="28066"/>
                </a:cubicBezTo>
                <a:cubicBezTo>
                  <a:pt x="7841" y="28066"/>
                  <a:pt x="8318" y="27879"/>
                  <a:pt x="8679" y="27518"/>
                </a:cubicBezTo>
                <a:lnTo>
                  <a:pt x="23431" y="12767"/>
                </a:lnTo>
                <a:cubicBezTo>
                  <a:pt x="24159" y="12039"/>
                  <a:pt x="24159" y="10867"/>
                  <a:pt x="23431" y="10139"/>
                </a:cubicBezTo>
                <a:cubicBezTo>
                  <a:pt x="23067" y="9775"/>
                  <a:pt x="22589" y="9593"/>
                  <a:pt x="22111" y="9593"/>
                </a:cubicBezTo>
                <a:cubicBezTo>
                  <a:pt x="21634" y="9593"/>
                  <a:pt x="21156" y="9775"/>
                  <a:pt x="20792" y="10139"/>
                </a:cubicBezTo>
                <a:lnTo>
                  <a:pt x="19518" y="11413"/>
                </a:lnTo>
                <a:cubicBezTo>
                  <a:pt x="19277" y="11509"/>
                  <a:pt x="19039" y="11552"/>
                  <a:pt x="18811" y="11552"/>
                </a:cubicBezTo>
                <a:cubicBezTo>
                  <a:pt x="17435" y="11552"/>
                  <a:pt x="16419" y="9968"/>
                  <a:pt x="17277" y="8661"/>
                </a:cubicBezTo>
                <a:lnTo>
                  <a:pt x="22816" y="3122"/>
                </a:lnTo>
                <a:cubicBezTo>
                  <a:pt x="23499" y="2371"/>
                  <a:pt x="23453" y="1211"/>
                  <a:pt x="22725" y="517"/>
                </a:cubicBezTo>
                <a:cubicBezTo>
                  <a:pt x="22363" y="172"/>
                  <a:pt x="21900" y="1"/>
                  <a:pt x="2143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4086407" y="1615089"/>
            <a:ext cx="581788" cy="539301"/>
          </a:xfrm>
          <a:custGeom>
            <a:avLst/>
            <a:gdLst/>
            <a:ahLst/>
            <a:cxnLst/>
            <a:rect l="l" t="t" r="r" b="b"/>
            <a:pathLst>
              <a:path w="8394" h="7781" extrusionOk="0">
                <a:moveTo>
                  <a:pt x="4194" y="1"/>
                </a:moveTo>
                <a:cubicBezTo>
                  <a:pt x="2335" y="1"/>
                  <a:pt x="690" y="1338"/>
                  <a:pt x="364" y="3231"/>
                </a:cubicBezTo>
                <a:cubicBezTo>
                  <a:pt x="0" y="5346"/>
                  <a:pt x="1422" y="7359"/>
                  <a:pt x="3537" y="7723"/>
                </a:cubicBezTo>
                <a:cubicBezTo>
                  <a:pt x="3760" y="7762"/>
                  <a:pt x="3982" y="7780"/>
                  <a:pt x="4200" y="7780"/>
                </a:cubicBezTo>
                <a:cubicBezTo>
                  <a:pt x="6058" y="7780"/>
                  <a:pt x="7704" y="6443"/>
                  <a:pt x="8030" y="4550"/>
                </a:cubicBezTo>
                <a:cubicBezTo>
                  <a:pt x="8394" y="2435"/>
                  <a:pt x="6972" y="421"/>
                  <a:pt x="4857" y="57"/>
                </a:cubicBezTo>
                <a:cubicBezTo>
                  <a:pt x="4634" y="19"/>
                  <a:pt x="4412" y="1"/>
                  <a:pt x="419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2322956" y="4434896"/>
            <a:ext cx="393126" cy="336431"/>
          </a:xfrm>
          <a:custGeom>
            <a:avLst/>
            <a:gdLst/>
            <a:ahLst/>
            <a:cxnLst/>
            <a:rect l="l" t="t" r="r" b="b"/>
            <a:pathLst>
              <a:path w="5672" h="4854" extrusionOk="0">
                <a:moveTo>
                  <a:pt x="3253" y="1"/>
                </a:moveTo>
                <a:cubicBezTo>
                  <a:pt x="1081" y="1"/>
                  <a:pt x="0" y="2605"/>
                  <a:pt x="1524" y="4141"/>
                </a:cubicBezTo>
                <a:cubicBezTo>
                  <a:pt x="2020" y="4633"/>
                  <a:pt x="2629" y="4854"/>
                  <a:pt x="3226" y="4854"/>
                </a:cubicBezTo>
                <a:cubicBezTo>
                  <a:pt x="4476" y="4854"/>
                  <a:pt x="5672" y="3886"/>
                  <a:pt x="5664" y="2423"/>
                </a:cubicBezTo>
                <a:cubicBezTo>
                  <a:pt x="5664" y="1081"/>
                  <a:pt x="4584" y="1"/>
                  <a:pt x="3253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1632217" y="3628474"/>
            <a:ext cx="728517" cy="700863"/>
          </a:xfrm>
          <a:custGeom>
            <a:avLst/>
            <a:gdLst/>
            <a:ahLst/>
            <a:cxnLst/>
            <a:rect l="l" t="t" r="r" b="b"/>
            <a:pathLst>
              <a:path w="10511" h="10112" extrusionOk="0">
                <a:moveTo>
                  <a:pt x="5449" y="1"/>
                </a:moveTo>
                <a:cubicBezTo>
                  <a:pt x="3402" y="1"/>
                  <a:pt x="1559" y="1229"/>
                  <a:pt x="774" y="3117"/>
                </a:cubicBezTo>
                <a:cubicBezTo>
                  <a:pt x="1" y="5005"/>
                  <a:pt x="433" y="7189"/>
                  <a:pt x="1878" y="8633"/>
                </a:cubicBezTo>
                <a:cubicBezTo>
                  <a:pt x="2843" y="9599"/>
                  <a:pt x="4133" y="10112"/>
                  <a:pt x="5447" y="10112"/>
                </a:cubicBezTo>
                <a:cubicBezTo>
                  <a:pt x="6099" y="10112"/>
                  <a:pt x="6756" y="9985"/>
                  <a:pt x="7382" y="9725"/>
                </a:cubicBezTo>
                <a:cubicBezTo>
                  <a:pt x="9282" y="8952"/>
                  <a:pt x="10510" y="7098"/>
                  <a:pt x="10510" y="5062"/>
                </a:cubicBezTo>
                <a:cubicBezTo>
                  <a:pt x="10510" y="2264"/>
                  <a:pt x="8247" y="1"/>
                  <a:pt x="544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863163" y="2439577"/>
            <a:ext cx="7417626" cy="1697450"/>
          </a:xfrm>
          <a:custGeom>
            <a:avLst/>
            <a:gdLst/>
            <a:ahLst/>
            <a:cxnLst/>
            <a:rect l="l" t="t" r="r" b="b"/>
            <a:pathLst>
              <a:path w="44393" h="34909" extrusionOk="0">
                <a:moveTo>
                  <a:pt x="7879" y="1"/>
                </a:moveTo>
                <a:cubicBezTo>
                  <a:pt x="3061" y="1"/>
                  <a:pt x="1" y="2830"/>
                  <a:pt x="1" y="15539"/>
                </a:cubicBezTo>
                <a:cubicBezTo>
                  <a:pt x="1" y="27800"/>
                  <a:pt x="9942" y="34908"/>
                  <a:pt x="22202" y="34908"/>
                </a:cubicBezTo>
                <a:cubicBezTo>
                  <a:pt x="34452" y="34908"/>
                  <a:pt x="44393" y="27800"/>
                  <a:pt x="44393" y="15539"/>
                </a:cubicBezTo>
                <a:cubicBezTo>
                  <a:pt x="44393" y="3112"/>
                  <a:pt x="40977" y="540"/>
                  <a:pt x="35683" y="540"/>
                </a:cubicBezTo>
                <a:cubicBezTo>
                  <a:pt x="31946" y="540"/>
                  <a:pt x="27272" y="1822"/>
                  <a:pt x="22202" y="1822"/>
                </a:cubicBezTo>
                <a:cubicBezTo>
                  <a:pt x="16744" y="1822"/>
                  <a:pt x="11746" y="1"/>
                  <a:pt x="787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5286302" y="2051420"/>
            <a:ext cx="815155" cy="785005"/>
          </a:xfrm>
          <a:custGeom>
            <a:avLst/>
            <a:gdLst/>
            <a:ahLst/>
            <a:cxnLst/>
            <a:rect l="l" t="t" r="r" b="b"/>
            <a:pathLst>
              <a:path w="11761" h="11326" extrusionOk="0">
                <a:moveTo>
                  <a:pt x="6108" y="0"/>
                </a:moveTo>
                <a:cubicBezTo>
                  <a:pt x="3810" y="0"/>
                  <a:pt x="1752" y="1388"/>
                  <a:pt x="876" y="3503"/>
                </a:cubicBezTo>
                <a:cubicBezTo>
                  <a:pt x="0" y="5619"/>
                  <a:pt x="478" y="8053"/>
                  <a:pt x="2104" y="9668"/>
                </a:cubicBezTo>
                <a:cubicBezTo>
                  <a:pt x="3186" y="10749"/>
                  <a:pt x="4635" y="11326"/>
                  <a:pt x="6109" y="11326"/>
                </a:cubicBezTo>
                <a:cubicBezTo>
                  <a:pt x="6836" y="11326"/>
                  <a:pt x="7570" y="11185"/>
                  <a:pt x="8269" y="10896"/>
                </a:cubicBezTo>
                <a:cubicBezTo>
                  <a:pt x="10384" y="10020"/>
                  <a:pt x="11761" y="7950"/>
                  <a:pt x="11761" y="5664"/>
                </a:cubicBezTo>
                <a:cubicBezTo>
                  <a:pt x="11761" y="2536"/>
                  <a:pt x="9224" y="0"/>
                  <a:pt x="610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ctrTitle"/>
          </p:nvPr>
        </p:nvSpPr>
        <p:spPr>
          <a:xfrm>
            <a:off x="572700" y="2659038"/>
            <a:ext cx="79986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8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27" name="Google Shape;27;p2"/>
          <p:cNvSpPr txBox="1">
            <a:spLocks noGrp="1"/>
          </p:cNvSpPr>
          <p:nvPr>
            <p:ph type="subTitle" idx="1"/>
          </p:nvPr>
        </p:nvSpPr>
        <p:spPr>
          <a:xfrm>
            <a:off x="713225" y="3514463"/>
            <a:ext cx="7717500" cy="41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>
  <p:cSld name="CUSTOM_9"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24"/>
          <p:cNvSpPr txBox="1">
            <a:spLocks noGrp="1"/>
          </p:cNvSpPr>
          <p:nvPr>
            <p:ph type="subTitle" idx="1"/>
          </p:nvPr>
        </p:nvSpPr>
        <p:spPr>
          <a:xfrm>
            <a:off x="4668044" y="1655425"/>
            <a:ext cx="24450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21" name="Google Shape;521;p24"/>
          <p:cNvSpPr txBox="1">
            <a:spLocks noGrp="1"/>
          </p:cNvSpPr>
          <p:nvPr>
            <p:ph type="subTitle" idx="2"/>
          </p:nvPr>
        </p:nvSpPr>
        <p:spPr>
          <a:xfrm>
            <a:off x="4489544" y="1249500"/>
            <a:ext cx="2623500" cy="3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 b="1">
                <a:latin typeface="Kanit"/>
                <a:ea typeface="Kanit"/>
                <a:cs typeface="Kanit"/>
                <a:sym typeface="Kanit"/>
              </a:defRPr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522" name="Google Shape;522;p24"/>
          <p:cNvSpPr txBox="1">
            <a:spLocks noGrp="1"/>
          </p:cNvSpPr>
          <p:nvPr>
            <p:ph type="subTitle" idx="3"/>
          </p:nvPr>
        </p:nvSpPr>
        <p:spPr>
          <a:xfrm>
            <a:off x="4668044" y="2847475"/>
            <a:ext cx="24450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23" name="Google Shape;523;p24"/>
          <p:cNvSpPr txBox="1">
            <a:spLocks noGrp="1"/>
          </p:cNvSpPr>
          <p:nvPr>
            <p:ph type="subTitle" idx="4"/>
          </p:nvPr>
        </p:nvSpPr>
        <p:spPr>
          <a:xfrm>
            <a:off x="4489544" y="2441550"/>
            <a:ext cx="2623500" cy="3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 b="1">
                <a:latin typeface="Kanit"/>
                <a:ea typeface="Kanit"/>
                <a:cs typeface="Kanit"/>
                <a:sym typeface="Kanit"/>
              </a:defRPr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524" name="Google Shape;524;p24"/>
          <p:cNvSpPr txBox="1">
            <a:spLocks noGrp="1"/>
          </p:cNvSpPr>
          <p:nvPr>
            <p:ph type="subTitle" idx="5"/>
          </p:nvPr>
        </p:nvSpPr>
        <p:spPr>
          <a:xfrm>
            <a:off x="4668044" y="4039525"/>
            <a:ext cx="24450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25" name="Google Shape;525;p24"/>
          <p:cNvSpPr txBox="1">
            <a:spLocks noGrp="1"/>
          </p:cNvSpPr>
          <p:nvPr>
            <p:ph type="subTitle" idx="6"/>
          </p:nvPr>
        </p:nvSpPr>
        <p:spPr>
          <a:xfrm>
            <a:off x="4489544" y="3633600"/>
            <a:ext cx="2623500" cy="3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 b="1">
                <a:latin typeface="Kanit"/>
                <a:ea typeface="Kanit"/>
                <a:cs typeface="Kanit"/>
                <a:sym typeface="Kanit"/>
              </a:defRPr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526" name="Google Shape;526;p24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527" name="Google Shape;527;p24"/>
          <p:cNvSpPr/>
          <p:nvPr/>
        </p:nvSpPr>
        <p:spPr>
          <a:xfrm>
            <a:off x="7499" y="1269231"/>
            <a:ext cx="229615" cy="322565"/>
          </a:xfrm>
          <a:custGeom>
            <a:avLst/>
            <a:gdLst/>
            <a:ahLst/>
            <a:cxnLst/>
            <a:rect l="l" t="t" r="r" b="b"/>
            <a:pathLst>
              <a:path w="5862" h="8235" extrusionOk="0">
                <a:moveTo>
                  <a:pt x="3881" y="0"/>
                </a:moveTo>
                <a:cubicBezTo>
                  <a:pt x="3421" y="0"/>
                  <a:pt x="2960" y="177"/>
                  <a:pt x="2607" y="529"/>
                </a:cubicBezTo>
                <a:lnTo>
                  <a:pt x="0" y="3136"/>
                </a:lnTo>
                <a:lnTo>
                  <a:pt x="0" y="8235"/>
                </a:lnTo>
                <a:lnTo>
                  <a:pt x="5156" y="3079"/>
                </a:lnTo>
                <a:cubicBezTo>
                  <a:pt x="5862" y="2373"/>
                  <a:pt x="5862" y="1235"/>
                  <a:pt x="5156" y="529"/>
                </a:cubicBezTo>
                <a:cubicBezTo>
                  <a:pt x="4803" y="177"/>
                  <a:pt x="4342" y="0"/>
                  <a:pt x="388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8" name="Google Shape;528;p24"/>
          <p:cNvSpPr/>
          <p:nvPr/>
        </p:nvSpPr>
        <p:spPr>
          <a:xfrm>
            <a:off x="7499" y="650290"/>
            <a:ext cx="503805" cy="633496"/>
          </a:xfrm>
          <a:custGeom>
            <a:avLst/>
            <a:gdLst/>
            <a:ahLst/>
            <a:cxnLst/>
            <a:rect l="l" t="t" r="r" b="b"/>
            <a:pathLst>
              <a:path w="12862" h="16173" extrusionOk="0">
                <a:moveTo>
                  <a:pt x="10121" y="0"/>
                </a:moveTo>
                <a:cubicBezTo>
                  <a:pt x="9480" y="0"/>
                  <a:pt x="8841" y="245"/>
                  <a:pt x="8353" y="733"/>
                </a:cubicBezTo>
                <a:lnTo>
                  <a:pt x="0" y="9086"/>
                </a:lnTo>
                <a:lnTo>
                  <a:pt x="0" y="16172"/>
                </a:lnTo>
                <a:lnTo>
                  <a:pt x="11853" y="4319"/>
                </a:lnTo>
                <a:cubicBezTo>
                  <a:pt x="12861" y="3325"/>
                  <a:pt x="12861" y="1698"/>
                  <a:pt x="11867" y="704"/>
                </a:cubicBezTo>
                <a:cubicBezTo>
                  <a:pt x="11376" y="234"/>
                  <a:pt x="10748" y="0"/>
                  <a:pt x="1012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9" name="Google Shape;529;p24"/>
          <p:cNvSpPr/>
          <p:nvPr/>
        </p:nvSpPr>
        <p:spPr>
          <a:xfrm>
            <a:off x="7499" y="-15462"/>
            <a:ext cx="767223" cy="845093"/>
          </a:xfrm>
          <a:custGeom>
            <a:avLst/>
            <a:gdLst/>
            <a:ahLst/>
            <a:cxnLst/>
            <a:rect l="l" t="t" r="r" b="b"/>
            <a:pathLst>
              <a:path w="19587" h="21575" extrusionOk="0">
                <a:moveTo>
                  <a:pt x="0" y="0"/>
                </a:moveTo>
                <a:lnTo>
                  <a:pt x="0" y="14460"/>
                </a:lnTo>
                <a:cubicBezTo>
                  <a:pt x="490" y="14301"/>
                  <a:pt x="936" y="14042"/>
                  <a:pt x="1311" y="13668"/>
                </a:cubicBezTo>
                <a:lnTo>
                  <a:pt x="4954" y="10024"/>
                </a:lnTo>
                <a:cubicBezTo>
                  <a:pt x="5068" y="9910"/>
                  <a:pt x="5196" y="9863"/>
                  <a:pt x="5318" y="9863"/>
                </a:cubicBezTo>
                <a:cubicBezTo>
                  <a:pt x="5725" y="9863"/>
                  <a:pt x="6079" y="10386"/>
                  <a:pt x="5703" y="10773"/>
                </a:cubicBezTo>
                <a:lnTo>
                  <a:pt x="0" y="16476"/>
                </a:lnTo>
                <a:lnTo>
                  <a:pt x="0" y="21574"/>
                </a:lnTo>
                <a:lnTo>
                  <a:pt x="18881" y="2679"/>
                </a:lnTo>
                <a:cubicBezTo>
                  <a:pt x="19587" y="1973"/>
                  <a:pt x="19587" y="835"/>
                  <a:pt x="18881" y="130"/>
                </a:cubicBezTo>
                <a:cubicBezTo>
                  <a:pt x="18824" y="86"/>
                  <a:pt x="18780" y="43"/>
                  <a:pt x="18723" y="0"/>
                </a:cubicBezTo>
                <a:lnTo>
                  <a:pt x="16490" y="0"/>
                </a:lnTo>
                <a:cubicBezTo>
                  <a:pt x="16433" y="43"/>
                  <a:pt x="16390" y="86"/>
                  <a:pt x="16332" y="130"/>
                </a:cubicBezTo>
                <a:lnTo>
                  <a:pt x="14949" y="1527"/>
                </a:lnTo>
                <a:cubicBezTo>
                  <a:pt x="14832" y="1645"/>
                  <a:pt x="14700" y="1694"/>
                  <a:pt x="14575" y="1694"/>
                </a:cubicBezTo>
                <a:cubicBezTo>
                  <a:pt x="14164" y="1694"/>
                  <a:pt x="13814" y="1164"/>
                  <a:pt x="14201" y="778"/>
                </a:cubicBezTo>
                <a:lnTo>
                  <a:pt x="1497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0" name="Google Shape;530;p24"/>
          <p:cNvSpPr/>
          <p:nvPr/>
        </p:nvSpPr>
        <p:spPr>
          <a:xfrm>
            <a:off x="234267" y="1117326"/>
            <a:ext cx="147279" cy="147279"/>
          </a:xfrm>
          <a:custGeom>
            <a:avLst/>
            <a:gdLst/>
            <a:ahLst/>
            <a:cxnLst/>
            <a:rect l="l" t="t" r="r" b="b"/>
            <a:pathLst>
              <a:path w="3760" h="3760" extrusionOk="0">
                <a:moveTo>
                  <a:pt x="1887" y="0"/>
                </a:moveTo>
                <a:cubicBezTo>
                  <a:pt x="850" y="0"/>
                  <a:pt x="1" y="850"/>
                  <a:pt x="1" y="1887"/>
                </a:cubicBezTo>
                <a:cubicBezTo>
                  <a:pt x="1" y="2924"/>
                  <a:pt x="850" y="3759"/>
                  <a:pt x="1887" y="3759"/>
                </a:cubicBezTo>
                <a:cubicBezTo>
                  <a:pt x="2924" y="3759"/>
                  <a:pt x="3760" y="2924"/>
                  <a:pt x="3760" y="1887"/>
                </a:cubicBezTo>
                <a:cubicBezTo>
                  <a:pt x="3760" y="850"/>
                  <a:pt x="2924" y="0"/>
                  <a:pt x="188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Google Shape;531;p24"/>
          <p:cNvSpPr/>
          <p:nvPr/>
        </p:nvSpPr>
        <p:spPr>
          <a:xfrm>
            <a:off x="379831" y="1024804"/>
            <a:ext cx="107796" cy="80690"/>
          </a:xfrm>
          <a:custGeom>
            <a:avLst/>
            <a:gdLst/>
            <a:ahLst/>
            <a:cxnLst/>
            <a:rect l="l" t="t" r="r" b="b"/>
            <a:pathLst>
              <a:path w="2752" h="2060" extrusionOk="0">
                <a:moveTo>
                  <a:pt x="1376" y="0"/>
                </a:moveTo>
                <a:cubicBezTo>
                  <a:pt x="1113" y="0"/>
                  <a:pt x="850" y="101"/>
                  <a:pt x="649" y="303"/>
                </a:cubicBezTo>
                <a:cubicBezTo>
                  <a:pt x="0" y="951"/>
                  <a:pt x="461" y="2060"/>
                  <a:pt x="1383" y="2060"/>
                </a:cubicBezTo>
                <a:cubicBezTo>
                  <a:pt x="2290" y="2060"/>
                  <a:pt x="2751" y="951"/>
                  <a:pt x="2103" y="303"/>
                </a:cubicBezTo>
                <a:cubicBezTo>
                  <a:pt x="1902" y="101"/>
                  <a:pt x="1639" y="0"/>
                  <a:pt x="13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2" name="Google Shape;532;p24"/>
          <p:cNvSpPr/>
          <p:nvPr/>
        </p:nvSpPr>
        <p:spPr>
          <a:xfrm>
            <a:off x="501108" y="113607"/>
            <a:ext cx="529578" cy="520843"/>
          </a:xfrm>
          <a:custGeom>
            <a:avLst/>
            <a:gdLst/>
            <a:ahLst/>
            <a:cxnLst/>
            <a:rect l="l" t="t" r="r" b="b"/>
            <a:pathLst>
              <a:path w="13520" h="13297" extrusionOk="0">
                <a:moveTo>
                  <a:pt x="13072" y="1"/>
                </a:moveTo>
                <a:cubicBezTo>
                  <a:pt x="13001" y="1"/>
                  <a:pt x="12928" y="27"/>
                  <a:pt x="12862" y="90"/>
                </a:cubicBezTo>
                <a:lnTo>
                  <a:pt x="12862" y="104"/>
                </a:lnTo>
                <a:lnTo>
                  <a:pt x="203" y="12749"/>
                </a:lnTo>
                <a:cubicBezTo>
                  <a:pt x="1" y="12951"/>
                  <a:pt x="145" y="13282"/>
                  <a:pt x="419" y="13296"/>
                </a:cubicBezTo>
                <a:cubicBezTo>
                  <a:pt x="505" y="13296"/>
                  <a:pt x="591" y="13253"/>
                  <a:pt x="649" y="13195"/>
                </a:cubicBezTo>
                <a:lnTo>
                  <a:pt x="13308" y="536"/>
                </a:lnTo>
                <a:cubicBezTo>
                  <a:pt x="13520" y="303"/>
                  <a:pt x="13310" y="1"/>
                  <a:pt x="1307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3" name="Google Shape;533;p24"/>
          <p:cNvSpPr/>
          <p:nvPr/>
        </p:nvSpPr>
        <p:spPr>
          <a:xfrm>
            <a:off x="7499" y="1604379"/>
            <a:ext cx="132512" cy="144811"/>
          </a:xfrm>
          <a:custGeom>
            <a:avLst/>
            <a:gdLst/>
            <a:ahLst/>
            <a:cxnLst/>
            <a:rect l="l" t="t" r="r" b="b"/>
            <a:pathLst>
              <a:path w="3383" h="3697" extrusionOk="0">
                <a:moveTo>
                  <a:pt x="2924" y="1"/>
                </a:moveTo>
                <a:cubicBezTo>
                  <a:pt x="2856" y="1"/>
                  <a:pt x="2785" y="25"/>
                  <a:pt x="2722" y="82"/>
                </a:cubicBezTo>
                <a:lnTo>
                  <a:pt x="0" y="2804"/>
                </a:lnTo>
                <a:lnTo>
                  <a:pt x="0" y="3697"/>
                </a:lnTo>
                <a:lnTo>
                  <a:pt x="3154" y="543"/>
                </a:lnTo>
                <a:lnTo>
                  <a:pt x="3169" y="543"/>
                </a:lnTo>
                <a:cubicBezTo>
                  <a:pt x="3382" y="307"/>
                  <a:pt x="3166" y="1"/>
                  <a:pt x="292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4" name="Google Shape;534;p24"/>
          <p:cNvSpPr/>
          <p:nvPr/>
        </p:nvSpPr>
        <p:spPr>
          <a:xfrm>
            <a:off x="178838" y="735643"/>
            <a:ext cx="246575" cy="222995"/>
          </a:xfrm>
          <a:custGeom>
            <a:avLst/>
            <a:gdLst/>
            <a:ahLst/>
            <a:cxnLst/>
            <a:rect l="l" t="t" r="r" b="b"/>
            <a:pathLst>
              <a:path w="6295" h="5693" extrusionOk="0">
                <a:moveTo>
                  <a:pt x="5247" y="0"/>
                </a:moveTo>
                <a:cubicBezTo>
                  <a:pt x="5079" y="0"/>
                  <a:pt x="4903" y="63"/>
                  <a:pt x="4743" y="210"/>
                </a:cubicBezTo>
                <a:lnTo>
                  <a:pt x="552" y="4401"/>
                </a:lnTo>
                <a:cubicBezTo>
                  <a:pt x="1" y="4941"/>
                  <a:pt x="495" y="5692"/>
                  <a:pt x="1074" y="5692"/>
                </a:cubicBezTo>
                <a:cubicBezTo>
                  <a:pt x="1252" y="5692"/>
                  <a:pt x="1437" y="5622"/>
                  <a:pt x="1603" y="5453"/>
                </a:cubicBezTo>
                <a:lnTo>
                  <a:pt x="5794" y="1262"/>
                </a:lnTo>
                <a:cubicBezTo>
                  <a:pt x="6294" y="717"/>
                  <a:pt x="5816" y="0"/>
                  <a:pt x="524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5" name="Google Shape;535;p24"/>
          <p:cNvSpPr/>
          <p:nvPr/>
        </p:nvSpPr>
        <p:spPr>
          <a:xfrm>
            <a:off x="8795914" y="45947"/>
            <a:ext cx="348078" cy="341892"/>
          </a:xfrm>
          <a:custGeom>
            <a:avLst/>
            <a:gdLst/>
            <a:ahLst/>
            <a:cxnLst/>
            <a:rect l="l" t="t" r="r" b="b"/>
            <a:pathLst>
              <a:path w="9848" h="9673" extrusionOk="0">
                <a:moveTo>
                  <a:pt x="9445" y="1"/>
                </a:moveTo>
                <a:cubicBezTo>
                  <a:pt x="9351" y="1"/>
                  <a:pt x="9257" y="37"/>
                  <a:pt x="9185" y="109"/>
                </a:cubicBezTo>
                <a:lnTo>
                  <a:pt x="242" y="9038"/>
                </a:lnTo>
                <a:cubicBezTo>
                  <a:pt x="1" y="9265"/>
                  <a:pt x="164" y="9672"/>
                  <a:pt x="484" y="9672"/>
                </a:cubicBezTo>
                <a:cubicBezTo>
                  <a:pt x="490" y="9672"/>
                  <a:pt x="495" y="9672"/>
                  <a:pt x="501" y="9672"/>
                </a:cubicBezTo>
                <a:cubicBezTo>
                  <a:pt x="602" y="9672"/>
                  <a:pt x="688" y="9629"/>
                  <a:pt x="760" y="9557"/>
                </a:cubicBezTo>
                <a:lnTo>
                  <a:pt x="9704" y="613"/>
                </a:lnTo>
                <a:cubicBezTo>
                  <a:pt x="9848" y="483"/>
                  <a:pt x="9848" y="239"/>
                  <a:pt x="9704" y="109"/>
                </a:cubicBezTo>
                <a:cubicBezTo>
                  <a:pt x="9632" y="37"/>
                  <a:pt x="9538" y="1"/>
                  <a:pt x="944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6" name="Google Shape;536;p24"/>
          <p:cNvSpPr/>
          <p:nvPr/>
        </p:nvSpPr>
        <p:spPr>
          <a:xfrm>
            <a:off x="8536004" y="583051"/>
            <a:ext cx="72316" cy="65600"/>
          </a:xfrm>
          <a:custGeom>
            <a:avLst/>
            <a:gdLst/>
            <a:ahLst/>
            <a:cxnLst/>
            <a:rect l="l" t="t" r="r" b="b"/>
            <a:pathLst>
              <a:path w="2046" h="1856" extrusionOk="0">
                <a:moveTo>
                  <a:pt x="1028" y="1"/>
                </a:moveTo>
                <a:cubicBezTo>
                  <a:pt x="789" y="1"/>
                  <a:pt x="548" y="91"/>
                  <a:pt x="361" y="271"/>
                </a:cubicBezTo>
                <a:cubicBezTo>
                  <a:pt x="1" y="631"/>
                  <a:pt x="1" y="1236"/>
                  <a:pt x="361" y="1596"/>
                </a:cubicBezTo>
                <a:cubicBezTo>
                  <a:pt x="548" y="1769"/>
                  <a:pt x="785" y="1855"/>
                  <a:pt x="1023" y="1855"/>
                </a:cubicBezTo>
                <a:cubicBezTo>
                  <a:pt x="1261" y="1855"/>
                  <a:pt x="1498" y="1769"/>
                  <a:pt x="1686" y="1596"/>
                </a:cubicBezTo>
                <a:cubicBezTo>
                  <a:pt x="2046" y="1221"/>
                  <a:pt x="2046" y="631"/>
                  <a:pt x="1686" y="271"/>
                </a:cubicBezTo>
                <a:cubicBezTo>
                  <a:pt x="1506" y="91"/>
                  <a:pt x="1268" y="1"/>
                  <a:pt x="102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" name="Google Shape;537;p24"/>
          <p:cNvSpPr/>
          <p:nvPr/>
        </p:nvSpPr>
        <p:spPr>
          <a:xfrm>
            <a:off x="8646992" y="463826"/>
            <a:ext cx="88610" cy="66449"/>
          </a:xfrm>
          <a:custGeom>
            <a:avLst/>
            <a:gdLst/>
            <a:ahLst/>
            <a:cxnLst/>
            <a:rect l="l" t="t" r="r" b="b"/>
            <a:pathLst>
              <a:path w="2507" h="1880" extrusionOk="0">
                <a:moveTo>
                  <a:pt x="1253" y="0"/>
                </a:moveTo>
                <a:cubicBezTo>
                  <a:pt x="418" y="0"/>
                  <a:pt x="0" y="1008"/>
                  <a:pt x="591" y="1599"/>
                </a:cubicBezTo>
                <a:cubicBezTo>
                  <a:pt x="778" y="1786"/>
                  <a:pt x="1019" y="1880"/>
                  <a:pt x="1259" y="1880"/>
                </a:cubicBezTo>
                <a:cubicBezTo>
                  <a:pt x="1498" y="1880"/>
                  <a:pt x="1736" y="1786"/>
                  <a:pt x="1916" y="1599"/>
                </a:cubicBezTo>
                <a:cubicBezTo>
                  <a:pt x="2506" y="1008"/>
                  <a:pt x="2088" y="0"/>
                  <a:pt x="125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" name="Google Shape;538;p24"/>
          <p:cNvSpPr/>
          <p:nvPr/>
        </p:nvSpPr>
        <p:spPr>
          <a:xfrm>
            <a:off x="8303354" y="677109"/>
            <a:ext cx="192984" cy="192948"/>
          </a:xfrm>
          <a:custGeom>
            <a:avLst/>
            <a:gdLst/>
            <a:ahLst/>
            <a:cxnLst/>
            <a:rect l="l" t="t" r="r" b="b"/>
            <a:pathLst>
              <a:path w="5460" h="5459" extrusionOk="0">
                <a:moveTo>
                  <a:pt x="2723" y="1"/>
                </a:moveTo>
                <a:cubicBezTo>
                  <a:pt x="1225" y="1"/>
                  <a:pt x="1" y="1225"/>
                  <a:pt x="1" y="2723"/>
                </a:cubicBezTo>
                <a:cubicBezTo>
                  <a:pt x="1" y="4235"/>
                  <a:pt x="1225" y="5459"/>
                  <a:pt x="2723" y="5459"/>
                </a:cubicBezTo>
                <a:cubicBezTo>
                  <a:pt x="4235" y="5459"/>
                  <a:pt x="5459" y="4235"/>
                  <a:pt x="5459" y="2723"/>
                </a:cubicBezTo>
                <a:cubicBezTo>
                  <a:pt x="5459" y="1225"/>
                  <a:pt x="4235" y="1"/>
                  <a:pt x="2723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" name="Google Shape;539;p24"/>
          <p:cNvSpPr/>
          <p:nvPr/>
        </p:nvSpPr>
        <p:spPr>
          <a:xfrm>
            <a:off x="8529691" y="136675"/>
            <a:ext cx="152266" cy="152726"/>
          </a:xfrm>
          <a:custGeom>
            <a:avLst/>
            <a:gdLst/>
            <a:ahLst/>
            <a:cxnLst/>
            <a:rect l="l" t="t" r="r" b="b"/>
            <a:pathLst>
              <a:path w="4308" h="4321" extrusionOk="0">
                <a:moveTo>
                  <a:pt x="2147" y="0"/>
                </a:moveTo>
                <a:cubicBezTo>
                  <a:pt x="966" y="0"/>
                  <a:pt x="1" y="965"/>
                  <a:pt x="1" y="2161"/>
                </a:cubicBezTo>
                <a:cubicBezTo>
                  <a:pt x="1" y="3356"/>
                  <a:pt x="966" y="4321"/>
                  <a:pt x="2147" y="4321"/>
                </a:cubicBezTo>
                <a:cubicBezTo>
                  <a:pt x="3342" y="4321"/>
                  <a:pt x="4307" y="3356"/>
                  <a:pt x="4307" y="2161"/>
                </a:cubicBezTo>
                <a:cubicBezTo>
                  <a:pt x="4307" y="965"/>
                  <a:pt x="3342" y="0"/>
                  <a:pt x="214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0" name="Google Shape;540;p24"/>
          <p:cNvSpPr/>
          <p:nvPr/>
        </p:nvSpPr>
        <p:spPr>
          <a:xfrm>
            <a:off x="8690058" y="45056"/>
            <a:ext cx="92180" cy="79420"/>
          </a:xfrm>
          <a:custGeom>
            <a:avLst/>
            <a:gdLst/>
            <a:ahLst/>
            <a:cxnLst/>
            <a:rect l="l" t="t" r="r" b="b"/>
            <a:pathLst>
              <a:path w="2608" h="2247" extrusionOk="0">
                <a:moveTo>
                  <a:pt x="793" y="0"/>
                </a:moveTo>
                <a:cubicBezTo>
                  <a:pt x="663" y="58"/>
                  <a:pt x="562" y="130"/>
                  <a:pt x="461" y="230"/>
                </a:cubicBezTo>
                <a:cubicBezTo>
                  <a:pt x="1" y="691"/>
                  <a:pt x="1" y="1440"/>
                  <a:pt x="461" y="1901"/>
                </a:cubicBezTo>
                <a:cubicBezTo>
                  <a:pt x="699" y="2132"/>
                  <a:pt x="1005" y="2247"/>
                  <a:pt x="1309" y="2247"/>
                </a:cubicBezTo>
                <a:cubicBezTo>
                  <a:pt x="1614" y="2247"/>
                  <a:pt x="1916" y="2132"/>
                  <a:pt x="2146" y="1901"/>
                </a:cubicBezTo>
                <a:cubicBezTo>
                  <a:pt x="2607" y="1440"/>
                  <a:pt x="2607" y="691"/>
                  <a:pt x="2146" y="230"/>
                </a:cubicBezTo>
                <a:cubicBezTo>
                  <a:pt x="2046" y="130"/>
                  <a:pt x="1945" y="58"/>
                  <a:pt x="181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1" name="Google Shape;541;p24"/>
          <p:cNvSpPr/>
          <p:nvPr/>
        </p:nvSpPr>
        <p:spPr>
          <a:xfrm>
            <a:off x="8761381" y="712876"/>
            <a:ext cx="156896" cy="113705"/>
          </a:xfrm>
          <a:custGeom>
            <a:avLst/>
            <a:gdLst/>
            <a:ahLst/>
            <a:cxnLst/>
            <a:rect l="l" t="t" r="r" b="b"/>
            <a:pathLst>
              <a:path w="4439" h="3217" extrusionOk="0">
                <a:moveTo>
                  <a:pt x="2233" y="1"/>
                </a:moveTo>
                <a:cubicBezTo>
                  <a:pt x="476" y="1"/>
                  <a:pt x="1" y="2406"/>
                  <a:pt x="1614" y="3083"/>
                </a:cubicBezTo>
                <a:cubicBezTo>
                  <a:pt x="1836" y="3175"/>
                  <a:pt x="2053" y="3217"/>
                  <a:pt x="2259" y="3217"/>
                </a:cubicBezTo>
                <a:cubicBezTo>
                  <a:pt x="3566" y="3217"/>
                  <a:pt x="4439" y="1545"/>
                  <a:pt x="3356" y="476"/>
                </a:cubicBezTo>
                <a:cubicBezTo>
                  <a:pt x="3068" y="173"/>
                  <a:pt x="2651" y="1"/>
                  <a:pt x="22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2" name="Google Shape;542;p24"/>
          <p:cNvSpPr/>
          <p:nvPr/>
        </p:nvSpPr>
        <p:spPr>
          <a:xfrm>
            <a:off x="8868799" y="604962"/>
            <a:ext cx="156967" cy="113705"/>
          </a:xfrm>
          <a:custGeom>
            <a:avLst/>
            <a:gdLst/>
            <a:ahLst/>
            <a:cxnLst/>
            <a:rect l="l" t="t" r="r" b="b"/>
            <a:pathLst>
              <a:path w="4441" h="3217" extrusionOk="0">
                <a:moveTo>
                  <a:pt x="2247" y="0"/>
                </a:moveTo>
                <a:cubicBezTo>
                  <a:pt x="490" y="0"/>
                  <a:pt x="1" y="2420"/>
                  <a:pt x="1628" y="3082"/>
                </a:cubicBezTo>
                <a:cubicBezTo>
                  <a:pt x="1848" y="3175"/>
                  <a:pt x="2064" y="3216"/>
                  <a:pt x="2268" y="3216"/>
                </a:cubicBezTo>
                <a:cubicBezTo>
                  <a:pt x="3566" y="3216"/>
                  <a:pt x="4440" y="1545"/>
                  <a:pt x="3371" y="476"/>
                </a:cubicBezTo>
                <a:cubicBezTo>
                  <a:pt x="3068" y="173"/>
                  <a:pt x="2665" y="0"/>
                  <a:pt x="22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3" name="Google Shape;543;p24"/>
          <p:cNvSpPr/>
          <p:nvPr/>
        </p:nvSpPr>
        <p:spPr>
          <a:xfrm>
            <a:off x="8985725" y="496871"/>
            <a:ext cx="126429" cy="113988"/>
          </a:xfrm>
          <a:custGeom>
            <a:avLst/>
            <a:gdLst/>
            <a:ahLst/>
            <a:cxnLst/>
            <a:rect l="l" t="t" r="r" b="b"/>
            <a:pathLst>
              <a:path w="3577" h="3225" extrusionOk="0">
                <a:moveTo>
                  <a:pt x="1995" y="1"/>
                </a:moveTo>
                <a:cubicBezTo>
                  <a:pt x="956" y="1"/>
                  <a:pt x="1" y="1050"/>
                  <a:pt x="495" y="2237"/>
                </a:cubicBezTo>
                <a:cubicBezTo>
                  <a:pt x="773" y="2915"/>
                  <a:pt x="1362" y="3224"/>
                  <a:pt x="1951" y="3224"/>
                </a:cubicBezTo>
                <a:cubicBezTo>
                  <a:pt x="2764" y="3224"/>
                  <a:pt x="3577" y="2637"/>
                  <a:pt x="3577" y="1618"/>
                </a:cubicBezTo>
                <a:cubicBezTo>
                  <a:pt x="3577" y="1200"/>
                  <a:pt x="3404" y="783"/>
                  <a:pt x="3116" y="480"/>
                </a:cubicBezTo>
                <a:cubicBezTo>
                  <a:pt x="2777" y="145"/>
                  <a:pt x="2380" y="1"/>
                  <a:pt x="199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" name="Google Shape;544;p24"/>
          <p:cNvSpPr/>
          <p:nvPr/>
        </p:nvSpPr>
        <p:spPr>
          <a:xfrm rot="10800000">
            <a:off x="8145047" y="-26738"/>
            <a:ext cx="346899" cy="223004"/>
          </a:xfrm>
          <a:custGeom>
            <a:avLst/>
            <a:gdLst/>
            <a:ahLst/>
            <a:cxnLst/>
            <a:rect l="l" t="t" r="r" b="b"/>
            <a:pathLst>
              <a:path w="6366" h="4092" extrusionOk="0">
                <a:moveTo>
                  <a:pt x="4708" y="1"/>
                </a:moveTo>
                <a:cubicBezTo>
                  <a:pt x="4324" y="1"/>
                  <a:pt x="3939" y="145"/>
                  <a:pt x="3644" y="433"/>
                </a:cubicBezTo>
                <a:lnTo>
                  <a:pt x="0" y="4091"/>
                </a:lnTo>
                <a:lnTo>
                  <a:pt x="4278" y="4091"/>
                </a:lnTo>
                <a:lnTo>
                  <a:pt x="5747" y="2622"/>
                </a:lnTo>
                <a:cubicBezTo>
                  <a:pt x="6337" y="2046"/>
                  <a:pt x="6366" y="1096"/>
                  <a:pt x="5819" y="476"/>
                </a:cubicBezTo>
                <a:cubicBezTo>
                  <a:pt x="5516" y="159"/>
                  <a:pt x="5112" y="1"/>
                  <a:pt x="470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5" name="Google Shape;545;p24"/>
          <p:cNvSpPr/>
          <p:nvPr/>
        </p:nvSpPr>
        <p:spPr>
          <a:xfrm rot="10800000">
            <a:off x="-5" y="4533238"/>
            <a:ext cx="837732" cy="610271"/>
          </a:xfrm>
          <a:custGeom>
            <a:avLst/>
            <a:gdLst/>
            <a:ahLst/>
            <a:cxnLst/>
            <a:rect l="l" t="t" r="r" b="b"/>
            <a:pathLst>
              <a:path w="18436" h="13431" extrusionOk="0">
                <a:moveTo>
                  <a:pt x="2420" y="0"/>
                </a:moveTo>
                <a:cubicBezTo>
                  <a:pt x="1909" y="1388"/>
                  <a:pt x="3016" y="2565"/>
                  <a:pt x="4212" y="2565"/>
                </a:cubicBezTo>
                <a:cubicBezTo>
                  <a:pt x="4667" y="2565"/>
                  <a:pt x="5134" y="2395"/>
                  <a:pt x="5531" y="2002"/>
                </a:cubicBezTo>
                <a:lnTo>
                  <a:pt x="7000" y="533"/>
                </a:lnTo>
                <a:cubicBezTo>
                  <a:pt x="7120" y="413"/>
                  <a:pt x="7255" y="362"/>
                  <a:pt x="7385" y="362"/>
                </a:cubicBezTo>
                <a:cubicBezTo>
                  <a:pt x="7815" y="362"/>
                  <a:pt x="8187" y="916"/>
                  <a:pt x="7778" y="1325"/>
                </a:cubicBezTo>
                <a:lnTo>
                  <a:pt x="1297" y="7821"/>
                </a:lnTo>
                <a:cubicBezTo>
                  <a:pt x="1" y="9102"/>
                  <a:pt x="1" y="11176"/>
                  <a:pt x="1297" y="12458"/>
                </a:cubicBezTo>
                <a:cubicBezTo>
                  <a:pt x="1938" y="13106"/>
                  <a:pt x="2777" y="13430"/>
                  <a:pt x="3617" y="13430"/>
                </a:cubicBezTo>
                <a:cubicBezTo>
                  <a:pt x="4458" y="13430"/>
                  <a:pt x="5301" y="13106"/>
                  <a:pt x="5949" y="12458"/>
                </a:cubicBezTo>
                <a:lnTo>
                  <a:pt x="18262" y="144"/>
                </a:lnTo>
                <a:cubicBezTo>
                  <a:pt x="18320" y="87"/>
                  <a:pt x="18378" y="44"/>
                  <a:pt x="1843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6" name="Google Shape;546;p24"/>
          <p:cNvSpPr/>
          <p:nvPr/>
        </p:nvSpPr>
        <p:spPr>
          <a:xfrm>
            <a:off x="8052502" y="5003417"/>
            <a:ext cx="300044" cy="113344"/>
          </a:xfrm>
          <a:custGeom>
            <a:avLst/>
            <a:gdLst/>
            <a:ahLst/>
            <a:cxnLst/>
            <a:rect l="l" t="t" r="r" b="b"/>
            <a:pathLst>
              <a:path w="5935" h="2242" extrusionOk="0">
                <a:moveTo>
                  <a:pt x="3331" y="1"/>
                </a:moveTo>
                <a:cubicBezTo>
                  <a:pt x="2659" y="1"/>
                  <a:pt x="1985" y="257"/>
                  <a:pt x="1470" y="772"/>
                </a:cubicBezTo>
                <a:lnTo>
                  <a:pt x="1" y="2241"/>
                </a:lnTo>
                <a:lnTo>
                  <a:pt x="5935" y="2241"/>
                </a:lnTo>
                <a:cubicBezTo>
                  <a:pt x="5862" y="1723"/>
                  <a:pt x="5646" y="1247"/>
                  <a:pt x="5286" y="873"/>
                </a:cubicBezTo>
                <a:cubicBezTo>
                  <a:pt x="4766" y="293"/>
                  <a:pt x="4049" y="1"/>
                  <a:pt x="333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7" name="Google Shape;547;p24"/>
          <p:cNvSpPr/>
          <p:nvPr/>
        </p:nvSpPr>
        <p:spPr>
          <a:xfrm>
            <a:off x="8568736" y="4792598"/>
            <a:ext cx="575265" cy="324159"/>
          </a:xfrm>
          <a:custGeom>
            <a:avLst/>
            <a:gdLst/>
            <a:ahLst/>
            <a:cxnLst/>
            <a:rect l="l" t="t" r="r" b="b"/>
            <a:pathLst>
              <a:path w="11379" h="6412" extrusionOk="0">
                <a:moveTo>
                  <a:pt x="7781" y="0"/>
                </a:moveTo>
                <a:cubicBezTo>
                  <a:pt x="6938" y="0"/>
                  <a:pt x="6095" y="324"/>
                  <a:pt x="5459" y="967"/>
                </a:cubicBezTo>
                <a:lnTo>
                  <a:pt x="1" y="6411"/>
                </a:lnTo>
                <a:lnTo>
                  <a:pt x="9305" y="6411"/>
                </a:lnTo>
                <a:lnTo>
                  <a:pt x="10039" y="5677"/>
                </a:lnTo>
                <a:cubicBezTo>
                  <a:pt x="11350" y="4366"/>
                  <a:pt x="11379" y="2206"/>
                  <a:pt x="10054" y="924"/>
                </a:cubicBezTo>
                <a:cubicBezTo>
                  <a:pt x="9422" y="306"/>
                  <a:pt x="8601" y="0"/>
                  <a:pt x="778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8" name="Google Shape;548;p24"/>
          <p:cNvSpPr/>
          <p:nvPr/>
        </p:nvSpPr>
        <p:spPr>
          <a:xfrm>
            <a:off x="8637948" y="4646894"/>
            <a:ext cx="95397" cy="85792"/>
          </a:xfrm>
          <a:custGeom>
            <a:avLst/>
            <a:gdLst/>
            <a:ahLst/>
            <a:cxnLst/>
            <a:rect l="l" t="t" r="r" b="b"/>
            <a:pathLst>
              <a:path w="1887" h="1697" extrusionOk="0">
                <a:moveTo>
                  <a:pt x="951" y="0"/>
                </a:moveTo>
                <a:cubicBezTo>
                  <a:pt x="731" y="0"/>
                  <a:pt x="511" y="83"/>
                  <a:pt x="346" y="249"/>
                </a:cubicBezTo>
                <a:cubicBezTo>
                  <a:pt x="0" y="580"/>
                  <a:pt x="0" y="1127"/>
                  <a:pt x="346" y="1458"/>
                </a:cubicBezTo>
                <a:cubicBezTo>
                  <a:pt x="511" y="1617"/>
                  <a:pt x="727" y="1696"/>
                  <a:pt x="945" y="1696"/>
                </a:cubicBezTo>
                <a:cubicBezTo>
                  <a:pt x="1163" y="1696"/>
                  <a:pt x="1383" y="1617"/>
                  <a:pt x="1556" y="1458"/>
                </a:cubicBezTo>
                <a:cubicBezTo>
                  <a:pt x="1887" y="1127"/>
                  <a:pt x="1887" y="594"/>
                  <a:pt x="1556" y="249"/>
                </a:cubicBezTo>
                <a:cubicBezTo>
                  <a:pt x="1390" y="83"/>
                  <a:pt x="1170" y="0"/>
                  <a:pt x="95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9" name="Google Shape;549;p24"/>
          <p:cNvSpPr/>
          <p:nvPr/>
        </p:nvSpPr>
        <p:spPr>
          <a:xfrm>
            <a:off x="8790124" y="4491232"/>
            <a:ext cx="109047" cy="86348"/>
          </a:xfrm>
          <a:custGeom>
            <a:avLst/>
            <a:gdLst/>
            <a:ahLst/>
            <a:cxnLst/>
            <a:rect l="l" t="t" r="r" b="b"/>
            <a:pathLst>
              <a:path w="2157" h="1708" extrusionOk="0">
                <a:moveTo>
                  <a:pt x="1040" y="1"/>
                </a:moveTo>
                <a:cubicBezTo>
                  <a:pt x="1034" y="1"/>
                  <a:pt x="1028" y="1"/>
                  <a:pt x="1023" y="1"/>
                </a:cubicBezTo>
                <a:cubicBezTo>
                  <a:pt x="403" y="1"/>
                  <a:pt x="0" y="620"/>
                  <a:pt x="231" y="1182"/>
                </a:cubicBezTo>
                <a:cubicBezTo>
                  <a:pt x="370" y="1521"/>
                  <a:pt x="692" y="1708"/>
                  <a:pt x="1021" y="1708"/>
                </a:cubicBezTo>
                <a:cubicBezTo>
                  <a:pt x="1237" y="1708"/>
                  <a:pt x="1456" y="1627"/>
                  <a:pt x="1628" y="1455"/>
                </a:cubicBezTo>
                <a:cubicBezTo>
                  <a:pt x="2156" y="927"/>
                  <a:pt x="1792" y="1"/>
                  <a:pt x="104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0" name="Google Shape;550;p24"/>
          <p:cNvSpPr/>
          <p:nvPr/>
        </p:nvSpPr>
        <p:spPr>
          <a:xfrm>
            <a:off x="8937193" y="4335417"/>
            <a:ext cx="119209" cy="86702"/>
          </a:xfrm>
          <a:custGeom>
            <a:avLst/>
            <a:gdLst/>
            <a:ahLst/>
            <a:cxnLst/>
            <a:rect l="l" t="t" r="r" b="b"/>
            <a:pathLst>
              <a:path w="2358" h="1715" extrusionOk="0">
                <a:moveTo>
                  <a:pt x="1196" y="1"/>
                </a:moveTo>
                <a:cubicBezTo>
                  <a:pt x="260" y="1"/>
                  <a:pt x="0" y="1283"/>
                  <a:pt x="864" y="1643"/>
                </a:cubicBezTo>
                <a:cubicBezTo>
                  <a:pt x="981" y="1692"/>
                  <a:pt x="1095" y="1714"/>
                  <a:pt x="1204" y="1714"/>
                </a:cubicBezTo>
                <a:cubicBezTo>
                  <a:pt x="1889" y="1714"/>
                  <a:pt x="2358" y="830"/>
                  <a:pt x="1786" y="246"/>
                </a:cubicBezTo>
                <a:cubicBezTo>
                  <a:pt x="1628" y="87"/>
                  <a:pt x="1412" y="1"/>
                  <a:pt x="119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1" name="Google Shape;551;p24"/>
          <p:cNvSpPr/>
          <p:nvPr/>
        </p:nvSpPr>
        <p:spPr>
          <a:xfrm>
            <a:off x="8333597" y="4770100"/>
            <a:ext cx="252674" cy="251966"/>
          </a:xfrm>
          <a:custGeom>
            <a:avLst/>
            <a:gdLst/>
            <a:ahLst/>
            <a:cxnLst/>
            <a:rect l="l" t="t" r="r" b="b"/>
            <a:pathLst>
              <a:path w="4998" h="4984" extrusionOk="0">
                <a:moveTo>
                  <a:pt x="2506" y="1"/>
                </a:moveTo>
                <a:cubicBezTo>
                  <a:pt x="1123" y="1"/>
                  <a:pt x="0" y="1110"/>
                  <a:pt x="0" y="2492"/>
                </a:cubicBezTo>
                <a:cubicBezTo>
                  <a:pt x="0" y="3875"/>
                  <a:pt x="1123" y="4984"/>
                  <a:pt x="2506" y="4984"/>
                </a:cubicBezTo>
                <a:cubicBezTo>
                  <a:pt x="3889" y="4984"/>
                  <a:pt x="4998" y="3875"/>
                  <a:pt x="4998" y="2492"/>
                </a:cubicBezTo>
                <a:cubicBezTo>
                  <a:pt x="4998" y="1110"/>
                  <a:pt x="3889" y="1"/>
                  <a:pt x="250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2" name="Google Shape;552;p24"/>
          <p:cNvSpPr/>
          <p:nvPr/>
        </p:nvSpPr>
        <p:spPr>
          <a:xfrm rot="5400000" flipH="1">
            <a:off x="-51706" y="4734948"/>
            <a:ext cx="321833" cy="206871"/>
          </a:xfrm>
          <a:custGeom>
            <a:avLst/>
            <a:gdLst/>
            <a:ahLst/>
            <a:cxnLst/>
            <a:rect l="l" t="t" r="r" b="b"/>
            <a:pathLst>
              <a:path w="6366" h="4092" extrusionOk="0">
                <a:moveTo>
                  <a:pt x="4708" y="1"/>
                </a:moveTo>
                <a:cubicBezTo>
                  <a:pt x="4324" y="1"/>
                  <a:pt x="3939" y="145"/>
                  <a:pt x="3644" y="433"/>
                </a:cubicBezTo>
                <a:lnTo>
                  <a:pt x="0" y="4091"/>
                </a:lnTo>
                <a:lnTo>
                  <a:pt x="4278" y="4091"/>
                </a:lnTo>
                <a:lnTo>
                  <a:pt x="5747" y="2622"/>
                </a:lnTo>
                <a:cubicBezTo>
                  <a:pt x="6337" y="2046"/>
                  <a:pt x="6366" y="1096"/>
                  <a:pt x="5819" y="476"/>
                </a:cubicBezTo>
                <a:cubicBezTo>
                  <a:pt x="5516" y="159"/>
                  <a:pt x="5112" y="1"/>
                  <a:pt x="470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3" name="Google Shape;553;p24"/>
          <p:cNvSpPr/>
          <p:nvPr/>
        </p:nvSpPr>
        <p:spPr>
          <a:xfrm rot="-5400000" flipH="1">
            <a:off x="-11299" y="4099488"/>
            <a:ext cx="581178" cy="558563"/>
          </a:xfrm>
          <a:custGeom>
            <a:avLst/>
            <a:gdLst/>
            <a:ahLst/>
            <a:cxnLst/>
            <a:rect l="l" t="t" r="r" b="b"/>
            <a:pathLst>
              <a:path w="12790" h="12293" extrusionOk="0">
                <a:moveTo>
                  <a:pt x="11839" y="0"/>
                </a:moveTo>
                <a:lnTo>
                  <a:pt x="131" y="11709"/>
                </a:lnTo>
                <a:cubicBezTo>
                  <a:pt x="1" y="11853"/>
                  <a:pt x="1" y="12055"/>
                  <a:pt x="131" y="12185"/>
                </a:cubicBezTo>
                <a:cubicBezTo>
                  <a:pt x="195" y="12257"/>
                  <a:pt x="282" y="12293"/>
                  <a:pt x="368" y="12293"/>
                </a:cubicBezTo>
                <a:cubicBezTo>
                  <a:pt x="455" y="12293"/>
                  <a:pt x="541" y="12257"/>
                  <a:pt x="606" y="12185"/>
                </a:cubicBezTo>
                <a:lnTo>
                  <a:pt x="1279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4" name="Google Shape;554;p24"/>
          <p:cNvSpPr/>
          <p:nvPr/>
        </p:nvSpPr>
        <p:spPr>
          <a:xfrm>
            <a:off x="8712216" y="5074449"/>
            <a:ext cx="133263" cy="42315"/>
          </a:xfrm>
          <a:custGeom>
            <a:avLst/>
            <a:gdLst/>
            <a:ahLst/>
            <a:cxnLst/>
            <a:rect l="l" t="t" r="r" b="b"/>
            <a:pathLst>
              <a:path w="2636" h="837" extrusionOk="0">
                <a:moveTo>
                  <a:pt x="1311" y="1"/>
                </a:moveTo>
                <a:cubicBezTo>
                  <a:pt x="936" y="1"/>
                  <a:pt x="562" y="145"/>
                  <a:pt x="274" y="433"/>
                </a:cubicBezTo>
                <a:cubicBezTo>
                  <a:pt x="159" y="548"/>
                  <a:pt x="58" y="692"/>
                  <a:pt x="0" y="836"/>
                </a:cubicBezTo>
                <a:lnTo>
                  <a:pt x="2636" y="836"/>
                </a:lnTo>
                <a:cubicBezTo>
                  <a:pt x="2564" y="678"/>
                  <a:pt x="2463" y="548"/>
                  <a:pt x="2348" y="433"/>
                </a:cubicBezTo>
                <a:cubicBezTo>
                  <a:pt x="2060" y="145"/>
                  <a:pt x="1685" y="1"/>
                  <a:pt x="131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" name="Google Shape;555;p24"/>
          <p:cNvSpPr/>
          <p:nvPr/>
        </p:nvSpPr>
        <p:spPr>
          <a:xfrm>
            <a:off x="8828294" y="4933043"/>
            <a:ext cx="165012" cy="148884"/>
          </a:xfrm>
          <a:custGeom>
            <a:avLst/>
            <a:gdLst/>
            <a:ahLst/>
            <a:cxnLst/>
            <a:rect l="l" t="t" r="r" b="b"/>
            <a:pathLst>
              <a:path w="3264" h="2945" extrusionOk="0">
                <a:moveTo>
                  <a:pt x="1814" y="0"/>
                </a:moveTo>
                <a:cubicBezTo>
                  <a:pt x="870" y="0"/>
                  <a:pt x="1" y="957"/>
                  <a:pt x="440" y="2035"/>
                </a:cubicBezTo>
                <a:cubicBezTo>
                  <a:pt x="701" y="2659"/>
                  <a:pt x="1243" y="2944"/>
                  <a:pt x="1783" y="2944"/>
                </a:cubicBezTo>
                <a:cubicBezTo>
                  <a:pt x="2525" y="2944"/>
                  <a:pt x="3263" y="2406"/>
                  <a:pt x="3263" y="1473"/>
                </a:cubicBezTo>
                <a:cubicBezTo>
                  <a:pt x="3263" y="1084"/>
                  <a:pt x="3119" y="724"/>
                  <a:pt x="2846" y="450"/>
                </a:cubicBezTo>
                <a:cubicBezTo>
                  <a:pt x="2535" y="135"/>
                  <a:pt x="2169" y="0"/>
                  <a:pt x="181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6" name="Google Shape;556;p24"/>
          <p:cNvSpPr/>
          <p:nvPr/>
        </p:nvSpPr>
        <p:spPr>
          <a:xfrm rot="5400000" flipH="1">
            <a:off x="822914" y="4477480"/>
            <a:ext cx="107329" cy="77698"/>
          </a:xfrm>
          <a:custGeom>
            <a:avLst/>
            <a:gdLst/>
            <a:ahLst/>
            <a:cxnLst/>
            <a:rect l="l" t="t" r="r" b="b"/>
            <a:pathLst>
              <a:path w="2362" h="1710" extrusionOk="0">
                <a:moveTo>
                  <a:pt x="1225" y="0"/>
                </a:moveTo>
                <a:cubicBezTo>
                  <a:pt x="1211" y="0"/>
                  <a:pt x="1196" y="1"/>
                  <a:pt x="1181" y="2"/>
                </a:cubicBezTo>
                <a:cubicBezTo>
                  <a:pt x="245" y="2"/>
                  <a:pt x="0" y="1283"/>
                  <a:pt x="865" y="1643"/>
                </a:cubicBezTo>
                <a:cubicBezTo>
                  <a:pt x="978" y="1689"/>
                  <a:pt x="1089" y="1709"/>
                  <a:pt x="1195" y="1709"/>
                </a:cubicBezTo>
                <a:cubicBezTo>
                  <a:pt x="1894" y="1709"/>
                  <a:pt x="2362" y="809"/>
                  <a:pt x="1786" y="246"/>
                </a:cubicBezTo>
                <a:cubicBezTo>
                  <a:pt x="1638" y="98"/>
                  <a:pt x="1439" y="0"/>
                  <a:pt x="122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7" name="Google Shape;557;p24"/>
          <p:cNvSpPr/>
          <p:nvPr/>
        </p:nvSpPr>
        <p:spPr>
          <a:xfrm rot="5400000" flipH="1">
            <a:off x="940348" y="4377042"/>
            <a:ext cx="94288" cy="76926"/>
          </a:xfrm>
          <a:custGeom>
            <a:avLst/>
            <a:gdLst/>
            <a:ahLst/>
            <a:cxnLst/>
            <a:rect l="l" t="t" r="r" b="b"/>
            <a:pathLst>
              <a:path w="2075" h="1693" extrusionOk="0">
                <a:moveTo>
                  <a:pt x="1138" y="1"/>
                </a:moveTo>
                <a:cubicBezTo>
                  <a:pt x="375" y="1"/>
                  <a:pt x="0" y="922"/>
                  <a:pt x="533" y="1455"/>
                </a:cubicBezTo>
                <a:cubicBezTo>
                  <a:pt x="706" y="1614"/>
                  <a:pt x="926" y="1693"/>
                  <a:pt x="1143" y="1693"/>
                </a:cubicBezTo>
                <a:cubicBezTo>
                  <a:pt x="1361" y="1693"/>
                  <a:pt x="1577" y="1614"/>
                  <a:pt x="1743" y="1455"/>
                </a:cubicBezTo>
                <a:cubicBezTo>
                  <a:pt x="2074" y="1124"/>
                  <a:pt x="2074" y="591"/>
                  <a:pt x="1743" y="245"/>
                </a:cubicBezTo>
                <a:cubicBezTo>
                  <a:pt x="1585" y="87"/>
                  <a:pt x="1368" y="1"/>
                  <a:pt x="113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 1">
  <p:cSld name="TITLE_AND_TWO_COLUMNS_1_1_1_1">
    <p:spTree>
      <p:nvGrpSpPr>
        <p:cNvPr id="1" name="Shape 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Google Shape;612;p27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613" name="Google Shape;613;p27"/>
          <p:cNvSpPr txBox="1">
            <a:spLocks noGrp="1"/>
          </p:cNvSpPr>
          <p:nvPr>
            <p:ph type="subTitle" idx="1"/>
          </p:nvPr>
        </p:nvSpPr>
        <p:spPr>
          <a:xfrm>
            <a:off x="774100" y="2285475"/>
            <a:ext cx="18921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14" name="Google Shape;614;p27"/>
          <p:cNvSpPr txBox="1">
            <a:spLocks noGrp="1"/>
          </p:cNvSpPr>
          <p:nvPr>
            <p:ph type="subTitle" idx="2"/>
          </p:nvPr>
        </p:nvSpPr>
        <p:spPr>
          <a:xfrm>
            <a:off x="774100" y="1828675"/>
            <a:ext cx="1892100" cy="39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 b="1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15" name="Google Shape;615;p27"/>
          <p:cNvSpPr txBox="1">
            <a:spLocks noGrp="1"/>
          </p:cNvSpPr>
          <p:nvPr>
            <p:ph type="subTitle" idx="3"/>
          </p:nvPr>
        </p:nvSpPr>
        <p:spPr>
          <a:xfrm>
            <a:off x="3625950" y="2285475"/>
            <a:ext cx="18921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16" name="Google Shape;616;p27"/>
          <p:cNvSpPr txBox="1">
            <a:spLocks noGrp="1"/>
          </p:cNvSpPr>
          <p:nvPr>
            <p:ph type="subTitle" idx="4"/>
          </p:nvPr>
        </p:nvSpPr>
        <p:spPr>
          <a:xfrm>
            <a:off x="3625950" y="1828675"/>
            <a:ext cx="1892100" cy="39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 b="1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17" name="Google Shape;617;p27"/>
          <p:cNvSpPr txBox="1">
            <a:spLocks noGrp="1"/>
          </p:cNvSpPr>
          <p:nvPr>
            <p:ph type="subTitle" idx="5"/>
          </p:nvPr>
        </p:nvSpPr>
        <p:spPr>
          <a:xfrm>
            <a:off x="6477800" y="2285475"/>
            <a:ext cx="18921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18" name="Google Shape;618;p27"/>
          <p:cNvSpPr txBox="1">
            <a:spLocks noGrp="1"/>
          </p:cNvSpPr>
          <p:nvPr>
            <p:ph type="subTitle" idx="6"/>
          </p:nvPr>
        </p:nvSpPr>
        <p:spPr>
          <a:xfrm>
            <a:off x="6477800" y="1828675"/>
            <a:ext cx="1892100" cy="39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 b="1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19" name="Google Shape;619;p27"/>
          <p:cNvSpPr txBox="1">
            <a:spLocks noGrp="1"/>
          </p:cNvSpPr>
          <p:nvPr>
            <p:ph type="subTitle" idx="7"/>
          </p:nvPr>
        </p:nvSpPr>
        <p:spPr>
          <a:xfrm>
            <a:off x="774100" y="4044275"/>
            <a:ext cx="18921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20" name="Google Shape;620;p27"/>
          <p:cNvSpPr txBox="1">
            <a:spLocks noGrp="1"/>
          </p:cNvSpPr>
          <p:nvPr>
            <p:ph type="subTitle" idx="8"/>
          </p:nvPr>
        </p:nvSpPr>
        <p:spPr>
          <a:xfrm>
            <a:off x="774100" y="3587475"/>
            <a:ext cx="1892100" cy="39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 b="1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21" name="Google Shape;621;p27"/>
          <p:cNvSpPr txBox="1">
            <a:spLocks noGrp="1"/>
          </p:cNvSpPr>
          <p:nvPr>
            <p:ph type="subTitle" idx="9"/>
          </p:nvPr>
        </p:nvSpPr>
        <p:spPr>
          <a:xfrm>
            <a:off x="3625950" y="4044275"/>
            <a:ext cx="18921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22" name="Google Shape;622;p27"/>
          <p:cNvSpPr txBox="1">
            <a:spLocks noGrp="1"/>
          </p:cNvSpPr>
          <p:nvPr>
            <p:ph type="subTitle" idx="13"/>
          </p:nvPr>
        </p:nvSpPr>
        <p:spPr>
          <a:xfrm>
            <a:off x="3625950" y="3587475"/>
            <a:ext cx="1892100" cy="39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 b="1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23" name="Google Shape;623;p27"/>
          <p:cNvSpPr txBox="1">
            <a:spLocks noGrp="1"/>
          </p:cNvSpPr>
          <p:nvPr>
            <p:ph type="subTitle" idx="14"/>
          </p:nvPr>
        </p:nvSpPr>
        <p:spPr>
          <a:xfrm>
            <a:off x="6477800" y="4044275"/>
            <a:ext cx="18921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24" name="Google Shape;624;p27"/>
          <p:cNvSpPr txBox="1">
            <a:spLocks noGrp="1"/>
          </p:cNvSpPr>
          <p:nvPr>
            <p:ph type="subTitle" idx="15"/>
          </p:nvPr>
        </p:nvSpPr>
        <p:spPr>
          <a:xfrm>
            <a:off x="6477800" y="3587475"/>
            <a:ext cx="1892100" cy="39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 b="1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25" name="Google Shape;625;p27"/>
          <p:cNvSpPr/>
          <p:nvPr/>
        </p:nvSpPr>
        <p:spPr>
          <a:xfrm>
            <a:off x="192970" y="-1"/>
            <a:ext cx="837732" cy="610271"/>
          </a:xfrm>
          <a:custGeom>
            <a:avLst/>
            <a:gdLst/>
            <a:ahLst/>
            <a:cxnLst/>
            <a:rect l="l" t="t" r="r" b="b"/>
            <a:pathLst>
              <a:path w="18436" h="13431" extrusionOk="0">
                <a:moveTo>
                  <a:pt x="2420" y="0"/>
                </a:moveTo>
                <a:cubicBezTo>
                  <a:pt x="1909" y="1388"/>
                  <a:pt x="3016" y="2565"/>
                  <a:pt x="4212" y="2565"/>
                </a:cubicBezTo>
                <a:cubicBezTo>
                  <a:pt x="4667" y="2565"/>
                  <a:pt x="5134" y="2395"/>
                  <a:pt x="5531" y="2002"/>
                </a:cubicBezTo>
                <a:lnTo>
                  <a:pt x="7000" y="533"/>
                </a:lnTo>
                <a:cubicBezTo>
                  <a:pt x="7120" y="413"/>
                  <a:pt x="7255" y="362"/>
                  <a:pt x="7385" y="362"/>
                </a:cubicBezTo>
                <a:cubicBezTo>
                  <a:pt x="7815" y="362"/>
                  <a:pt x="8187" y="916"/>
                  <a:pt x="7778" y="1325"/>
                </a:cubicBezTo>
                <a:lnTo>
                  <a:pt x="1297" y="7821"/>
                </a:lnTo>
                <a:cubicBezTo>
                  <a:pt x="1" y="9102"/>
                  <a:pt x="1" y="11176"/>
                  <a:pt x="1297" y="12458"/>
                </a:cubicBezTo>
                <a:cubicBezTo>
                  <a:pt x="1938" y="13106"/>
                  <a:pt x="2777" y="13430"/>
                  <a:pt x="3617" y="13430"/>
                </a:cubicBezTo>
                <a:cubicBezTo>
                  <a:pt x="4458" y="13430"/>
                  <a:pt x="5301" y="13106"/>
                  <a:pt x="5949" y="12458"/>
                </a:cubicBezTo>
                <a:lnTo>
                  <a:pt x="18262" y="144"/>
                </a:lnTo>
                <a:cubicBezTo>
                  <a:pt x="18320" y="87"/>
                  <a:pt x="18378" y="44"/>
                  <a:pt x="18435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6" name="Google Shape;626;p27"/>
          <p:cNvSpPr/>
          <p:nvPr/>
        </p:nvSpPr>
        <p:spPr>
          <a:xfrm rot="-5400000" flipH="1">
            <a:off x="-132042" y="4115668"/>
            <a:ext cx="849501" cy="585417"/>
          </a:xfrm>
          <a:custGeom>
            <a:avLst/>
            <a:gdLst/>
            <a:ahLst/>
            <a:cxnLst/>
            <a:rect l="l" t="t" r="r" b="b"/>
            <a:pathLst>
              <a:path w="18695" h="12884" extrusionOk="0">
                <a:moveTo>
                  <a:pt x="18695" y="0"/>
                </a:moveTo>
                <a:lnTo>
                  <a:pt x="1297" y="15"/>
                </a:lnTo>
                <a:cubicBezTo>
                  <a:pt x="1355" y="44"/>
                  <a:pt x="1412" y="101"/>
                  <a:pt x="1470" y="144"/>
                </a:cubicBezTo>
                <a:cubicBezTo>
                  <a:pt x="1844" y="533"/>
                  <a:pt x="1844" y="1138"/>
                  <a:pt x="1470" y="1527"/>
                </a:cubicBezTo>
                <a:lnTo>
                  <a:pt x="1052" y="1945"/>
                </a:lnTo>
                <a:cubicBezTo>
                  <a:pt x="1" y="2982"/>
                  <a:pt x="1" y="4695"/>
                  <a:pt x="1052" y="5747"/>
                </a:cubicBezTo>
                <a:cubicBezTo>
                  <a:pt x="1563" y="6237"/>
                  <a:pt x="2221" y="6481"/>
                  <a:pt x="2880" y="6481"/>
                </a:cubicBezTo>
                <a:cubicBezTo>
                  <a:pt x="3557" y="6481"/>
                  <a:pt x="4235" y="6222"/>
                  <a:pt x="4754" y="5704"/>
                </a:cubicBezTo>
                <a:lnTo>
                  <a:pt x="9607" y="850"/>
                </a:lnTo>
                <a:cubicBezTo>
                  <a:pt x="9813" y="685"/>
                  <a:pt x="10032" y="614"/>
                  <a:pt x="10242" y="614"/>
                </a:cubicBezTo>
                <a:cubicBezTo>
                  <a:pt x="11005" y="614"/>
                  <a:pt x="11646" y="1545"/>
                  <a:pt x="11047" y="2290"/>
                </a:cubicBezTo>
                <a:lnTo>
                  <a:pt x="3717" y="9621"/>
                </a:lnTo>
                <a:cubicBezTo>
                  <a:pt x="2953" y="10370"/>
                  <a:pt x="2939" y="11580"/>
                  <a:pt x="3688" y="12329"/>
                </a:cubicBezTo>
                <a:cubicBezTo>
                  <a:pt x="4059" y="12699"/>
                  <a:pt x="4543" y="12883"/>
                  <a:pt x="5028" y="12883"/>
                </a:cubicBezTo>
                <a:cubicBezTo>
                  <a:pt x="5522" y="12883"/>
                  <a:pt x="6017" y="12692"/>
                  <a:pt x="6395" y="12314"/>
                </a:cubicBezTo>
                <a:lnTo>
                  <a:pt x="1869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7" name="Google Shape;627;p27"/>
          <p:cNvSpPr/>
          <p:nvPr/>
        </p:nvSpPr>
        <p:spPr>
          <a:xfrm rot="-5400000" flipH="1">
            <a:off x="8937296" y="4070456"/>
            <a:ext cx="300044" cy="113344"/>
          </a:xfrm>
          <a:custGeom>
            <a:avLst/>
            <a:gdLst/>
            <a:ahLst/>
            <a:cxnLst/>
            <a:rect l="l" t="t" r="r" b="b"/>
            <a:pathLst>
              <a:path w="5935" h="2242" extrusionOk="0">
                <a:moveTo>
                  <a:pt x="3331" y="1"/>
                </a:moveTo>
                <a:cubicBezTo>
                  <a:pt x="2659" y="1"/>
                  <a:pt x="1985" y="257"/>
                  <a:pt x="1470" y="772"/>
                </a:cubicBezTo>
                <a:lnTo>
                  <a:pt x="1" y="2241"/>
                </a:lnTo>
                <a:lnTo>
                  <a:pt x="5935" y="2241"/>
                </a:lnTo>
                <a:cubicBezTo>
                  <a:pt x="5862" y="1723"/>
                  <a:pt x="5646" y="1247"/>
                  <a:pt x="5286" y="873"/>
                </a:cubicBezTo>
                <a:cubicBezTo>
                  <a:pt x="4766" y="293"/>
                  <a:pt x="4049" y="1"/>
                  <a:pt x="333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8" name="Google Shape;628;p27"/>
          <p:cNvSpPr/>
          <p:nvPr/>
        </p:nvSpPr>
        <p:spPr>
          <a:xfrm rot="-5400000" flipH="1">
            <a:off x="8694273" y="4618894"/>
            <a:ext cx="575265" cy="324159"/>
          </a:xfrm>
          <a:custGeom>
            <a:avLst/>
            <a:gdLst/>
            <a:ahLst/>
            <a:cxnLst/>
            <a:rect l="l" t="t" r="r" b="b"/>
            <a:pathLst>
              <a:path w="11379" h="6412" extrusionOk="0">
                <a:moveTo>
                  <a:pt x="7781" y="0"/>
                </a:moveTo>
                <a:cubicBezTo>
                  <a:pt x="6938" y="0"/>
                  <a:pt x="6095" y="324"/>
                  <a:pt x="5459" y="967"/>
                </a:cubicBezTo>
                <a:lnTo>
                  <a:pt x="1" y="6411"/>
                </a:lnTo>
                <a:lnTo>
                  <a:pt x="9305" y="6411"/>
                </a:lnTo>
                <a:lnTo>
                  <a:pt x="10039" y="5677"/>
                </a:lnTo>
                <a:cubicBezTo>
                  <a:pt x="11350" y="4366"/>
                  <a:pt x="11379" y="2206"/>
                  <a:pt x="10054" y="924"/>
                </a:cubicBezTo>
                <a:cubicBezTo>
                  <a:pt x="9422" y="306"/>
                  <a:pt x="8601" y="0"/>
                  <a:pt x="778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9" name="Google Shape;629;p27"/>
          <p:cNvSpPr/>
          <p:nvPr/>
        </p:nvSpPr>
        <p:spPr>
          <a:xfrm rot="-5400000" flipH="1">
            <a:off x="434727" y="3758281"/>
            <a:ext cx="107329" cy="77698"/>
          </a:xfrm>
          <a:custGeom>
            <a:avLst/>
            <a:gdLst/>
            <a:ahLst/>
            <a:cxnLst/>
            <a:rect l="l" t="t" r="r" b="b"/>
            <a:pathLst>
              <a:path w="2362" h="1710" extrusionOk="0">
                <a:moveTo>
                  <a:pt x="1225" y="0"/>
                </a:moveTo>
                <a:cubicBezTo>
                  <a:pt x="1211" y="0"/>
                  <a:pt x="1196" y="1"/>
                  <a:pt x="1181" y="2"/>
                </a:cubicBezTo>
                <a:cubicBezTo>
                  <a:pt x="245" y="2"/>
                  <a:pt x="0" y="1283"/>
                  <a:pt x="865" y="1643"/>
                </a:cubicBezTo>
                <a:cubicBezTo>
                  <a:pt x="978" y="1689"/>
                  <a:pt x="1089" y="1709"/>
                  <a:pt x="1195" y="1709"/>
                </a:cubicBezTo>
                <a:cubicBezTo>
                  <a:pt x="1894" y="1709"/>
                  <a:pt x="2362" y="809"/>
                  <a:pt x="1786" y="246"/>
                </a:cubicBezTo>
                <a:cubicBezTo>
                  <a:pt x="1638" y="98"/>
                  <a:pt x="1439" y="0"/>
                  <a:pt x="1225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0" name="Google Shape;630;p27"/>
          <p:cNvSpPr/>
          <p:nvPr/>
        </p:nvSpPr>
        <p:spPr>
          <a:xfrm rot="-5400000" flipH="1">
            <a:off x="300860" y="3893516"/>
            <a:ext cx="94288" cy="76926"/>
          </a:xfrm>
          <a:custGeom>
            <a:avLst/>
            <a:gdLst/>
            <a:ahLst/>
            <a:cxnLst/>
            <a:rect l="l" t="t" r="r" b="b"/>
            <a:pathLst>
              <a:path w="2075" h="1693" extrusionOk="0">
                <a:moveTo>
                  <a:pt x="1138" y="1"/>
                </a:moveTo>
                <a:cubicBezTo>
                  <a:pt x="375" y="1"/>
                  <a:pt x="0" y="922"/>
                  <a:pt x="533" y="1455"/>
                </a:cubicBezTo>
                <a:cubicBezTo>
                  <a:pt x="706" y="1614"/>
                  <a:pt x="926" y="1693"/>
                  <a:pt x="1143" y="1693"/>
                </a:cubicBezTo>
                <a:cubicBezTo>
                  <a:pt x="1361" y="1693"/>
                  <a:pt x="1577" y="1614"/>
                  <a:pt x="1743" y="1455"/>
                </a:cubicBezTo>
                <a:cubicBezTo>
                  <a:pt x="2074" y="1124"/>
                  <a:pt x="2074" y="591"/>
                  <a:pt x="1743" y="245"/>
                </a:cubicBezTo>
                <a:cubicBezTo>
                  <a:pt x="1585" y="87"/>
                  <a:pt x="1368" y="1"/>
                  <a:pt x="113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1" name="Google Shape;631;p27"/>
          <p:cNvSpPr/>
          <p:nvPr/>
        </p:nvSpPr>
        <p:spPr>
          <a:xfrm rot="-5400000" flipH="1">
            <a:off x="8669321" y="4567355"/>
            <a:ext cx="95397" cy="85792"/>
          </a:xfrm>
          <a:custGeom>
            <a:avLst/>
            <a:gdLst/>
            <a:ahLst/>
            <a:cxnLst/>
            <a:rect l="l" t="t" r="r" b="b"/>
            <a:pathLst>
              <a:path w="1887" h="1697" extrusionOk="0">
                <a:moveTo>
                  <a:pt x="951" y="0"/>
                </a:moveTo>
                <a:cubicBezTo>
                  <a:pt x="731" y="0"/>
                  <a:pt x="511" y="83"/>
                  <a:pt x="346" y="249"/>
                </a:cubicBezTo>
                <a:cubicBezTo>
                  <a:pt x="0" y="580"/>
                  <a:pt x="0" y="1127"/>
                  <a:pt x="346" y="1458"/>
                </a:cubicBezTo>
                <a:cubicBezTo>
                  <a:pt x="511" y="1617"/>
                  <a:pt x="727" y="1696"/>
                  <a:pt x="945" y="1696"/>
                </a:cubicBezTo>
                <a:cubicBezTo>
                  <a:pt x="1163" y="1696"/>
                  <a:pt x="1383" y="1617"/>
                  <a:pt x="1556" y="1458"/>
                </a:cubicBezTo>
                <a:cubicBezTo>
                  <a:pt x="1887" y="1127"/>
                  <a:pt x="1887" y="594"/>
                  <a:pt x="1556" y="249"/>
                </a:cubicBezTo>
                <a:cubicBezTo>
                  <a:pt x="1390" y="83"/>
                  <a:pt x="1170" y="0"/>
                  <a:pt x="95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2" name="Google Shape;632;p27"/>
          <p:cNvSpPr/>
          <p:nvPr/>
        </p:nvSpPr>
        <p:spPr>
          <a:xfrm rot="-5400000" flipH="1">
            <a:off x="8507111" y="4726078"/>
            <a:ext cx="109047" cy="86348"/>
          </a:xfrm>
          <a:custGeom>
            <a:avLst/>
            <a:gdLst/>
            <a:ahLst/>
            <a:cxnLst/>
            <a:rect l="l" t="t" r="r" b="b"/>
            <a:pathLst>
              <a:path w="2157" h="1708" extrusionOk="0">
                <a:moveTo>
                  <a:pt x="1040" y="1"/>
                </a:moveTo>
                <a:cubicBezTo>
                  <a:pt x="1034" y="1"/>
                  <a:pt x="1028" y="1"/>
                  <a:pt x="1023" y="1"/>
                </a:cubicBezTo>
                <a:cubicBezTo>
                  <a:pt x="403" y="1"/>
                  <a:pt x="0" y="620"/>
                  <a:pt x="231" y="1182"/>
                </a:cubicBezTo>
                <a:cubicBezTo>
                  <a:pt x="370" y="1521"/>
                  <a:pt x="692" y="1708"/>
                  <a:pt x="1021" y="1708"/>
                </a:cubicBezTo>
                <a:cubicBezTo>
                  <a:pt x="1237" y="1708"/>
                  <a:pt x="1456" y="1627"/>
                  <a:pt x="1628" y="1455"/>
                </a:cubicBezTo>
                <a:cubicBezTo>
                  <a:pt x="2156" y="927"/>
                  <a:pt x="1792" y="1"/>
                  <a:pt x="104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3" name="Google Shape;633;p27"/>
          <p:cNvSpPr/>
          <p:nvPr/>
        </p:nvSpPr>
        <p:spPr>
          <a:xfrm rot="-5400000" flipH="1">
            <a:off x="8346393" y="4878051"/>
            <a:ext cx="119209" cy="86702"/>
          </a:xfrm>
          <a:custGeom>
            <a:avLst/>
            <a:gdLst/>
            <a:ahLst/>
            <a:cxnLst/>
            <a:rect l="l" t="t" r="r" b="b"/>
            <a:pathLst>
              <a:path w="2358" h="1715" extrusionOk="0">
                <a:moveTo>
                  <a:pt x="1196" y="1"/>
                </a:moveTo>
                <a:cubicBezTo>
                  <a:pt x="260" y="1"/>
                  <a:pt x="0" y="1283"/>
                  <a:pt x="864" y="1643"/>
                </a:cubicBezTo>
                <a:cubicBezTo>
                  <a:pt x="981" y="1692"/>
                  <a:pt x="1095" y="1714"/>
                  <a:pt x="1204" y="1714"/>
                </a:cubicBezTo>
                <a:cubicBezTo>
                  <a:pt x="1889" y="1714"/>
                  <a:pt x="2358" y="830"/>
                  <a:pt x="1786" y="246"/>
                </a:cubicBezTo>
                <a:cubicBezTo>
                  <a:pt x="1628" y="87"/>
                  <a:pt x="1412" y="1"/>
                  <a:pt x="119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4" name="Google Shape;634;p27"/>
          <p:cNvSpPr/>
          <p:nvPr/>
        </p:nvSpPr>
        <p:spPr>
          <a:xfrm rot="-5400000" flipH="1">
            <a:off x="8796975" y="4258555"/>
            <a:ext cx="252674" cy="251966"/>
          </a:xfrm>
          <a:custGeom>
            <a:avLst/>
            <a:gdLst/>
            <a:ahLst/>
            <a:cxnLst/>
            <a:rect l="l" t="t" r="r" b="b"/>
            <a:pathLst>
              <a:path w="4998" h="4984" extrusionOk="0">
                <a:moveTo>
                  <a:pt x="2506" y="1"/>
                </a:moveTo>
                <a:cubicBezTo>
                  <a:pt x="1123" y="1"/>
                  <a:pt x="0" y="1110"/>
                  <a:pt x="0" y="2492"/>
                </a:cubicBezTo>
                <a:cubicBezTo>
                  <a:pt x="0" y="3875"/>
                  <a:pt x="1123" y="4984"/>
                  <a:pt x="2506" y="4984"/>
                </a:cubicBezTo>
                <a:cubicBezTo>
                  <a:pt x="3889" y="4984"/>
                  <a:pt x="4998" y="3875"/>
                  <a:pt x="4998" y="2492"/>
                </a:cubicBezTo>
                <a:cubicBezTo>
                  <a:pt x="4998" y="1110"/>
                  <a:pt x="3889" y="1"/>
                  <a:pt x="250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5" name="Google Shape;635;p27"/>
          <p:cNvSpPr/>
          <p:nvPr/>
        </p:nvSpPr>
        <p:spPr>
          <a:xfrm rot="5400000" flipH="1">
            <a:off x="-51714" y="201706"/>
            <a:ext cx="321833" cy="206871"/>
          </a:xfrm>
          <a:custGeom>
            <a:avLst/>
            <a:gdLst/>
            <a:ahLst/>
            <a:cxnLst/>
            <a:rect l="l" t="t" r="r" b="b"/>
            <a:pathLst>
              <a:path w="6366" h="4092" extrusionOk="0">
                <a:moveTo>
                  <a:pt x="4708" y="1"/>
                </a:moveTo>
                <a:cubicBezTo>
                  <a:pt x="4324" y="1"/>
                  <a:pt x="3939" y="145"/>
                  <a:pt x="3644" y="433"/>
                </a:cubicBezTo>
                <a:lnTo>
                  <a:pt x="0" y="4091"/>
                </a:lnTo>
                <a:lnTo>
                  <a:pt x="4278" y="4091"/>
                </a:lnTo>
                <a:lnTo>
                  <a:pt x="5747" y="2622"/>
                </a:lnTo>
                <a:cubicBezTo>
                  <a:pt x="6337" y="2046"/>
                  <a:pt x="6366" y="1096"/>
                  <a:pt x="5819" y="476"/>
                </a:cubicBezTo>
                <a:cubicBezTo>
                  <a:pt x="5516" y="159"/>
                  <a:pt x="5112" y="1"/>
                  <a:pt x="470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6" name="Google Shape;636;p27"/>
          <p:cNvSpPr/>
          <p:nvPr/>
        </p:nvSpPr>
        <p:spPr>
          <a:xfrm rot="-5400000" flipH="1">
            <a:off x="-11307" y="648359"/>
            <a:ext cx="581178" cy="558563"/>
          </a:xfrm>
          <a:custGeom>
            <a:avLst/>
            <a:gdLst/>
            <a:ahLst/>
            <a:cxnLst/>
            <a:rect l="l" t="t" r="r" b="b"/>
            <a:pathLst>
              <a:path w="12790" h="12293" extrusionOk="0">
                <a:moveTo>
                  <a:pt x="11839" y="0"/>
                </a:moveTo>
                <a:lnTo>
                  <a:pt x="131" y="11709"/>
                </a:lnTo>
                <a:cubicBezTo>
                  <a:pt x="1" y="11853"/>
                  <a:pt x="1" y="12055"/>
                  <a:pt x="131" y="12185"/>
                </a:cubicBezTo>
                <a:cubicBezTo>
                  <a:pt x="195" y="12257"/>
                  <a:pt x="282" y="12293"/>
                  <a:pt x="368" y="12293"/>
                </a:cubicBezTo>
                <a:cubicBezTo>
                  <a:pt x="455" y="12293"/>
                  <a:pt x="541" y="12257"/>
                  <a:pt x="606" y="12185"/>
                </a:cubicBezTo>
                <a:lnTo>
                  <a:pt x="1279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Google Shape;637;p27"/>
          <p:cNvSpPr/>
          <p:nvPr/>
        </p:nvSpPr>
        <p:spPr>
          <a:xfrm rot="-5400000" flipH="1">
            <a:off x="-13887" y="4818740"/>
            <a:ext cx="220748" cy="192973"/>
          </a:xfrm>
          <a:custGeom>
            <a:avLst/>
            <a:gdLst/>
            <a:ahLst/>
            <a:cxnLst/>
            <a:rect l="l" t="t" r="r" b="b"/>
            <a:pathLst>
              <a:path w="4858" h="4247" extrusionOk="0">
                <a:moveTo>
                  <a:pt x="3906" y="0"/>
                </a:moveTo>
                <a:lnTo>
                  <a:pt x="234" y="3673"/>
                </a:lnTo>
                <a:cubicBezTo>
                  <a:pt x="1" y="3917"/>
                  <a:pt x="221" y="4247"/>
                  <a:pt x="479" y="4247"/>
                </a:cubicBezTo>
                <a:cubicBezTo>
                  <a:pt x="556" y="4247"/>
                  <a:pt x="637" y="4218"/>
                  <a:pt x="709" y="4148"/>
                </a:cubicBezTo>
                <a:lnTo>
                  <a:pt x="4857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8" name="Google Shape;638;p27"/>
          <p:cNvSpPr/>
          <p:nvPr/>
        </p:nvSpPr>
        <p:spPr>
          <a:xfrm rot="10800000">
            <a:off x="8215543" y="587092"/>
            <a:ext cx="199541" cy="199541"/>
          </a:xfrm>
          <a:custGeom>
            <a:avLst/>
            <a:gdLst/>
            <a:ahLst/>
            <a:cxnLst/>
            <a:rect l="l" t="t" r="r" b="b"/>
            <a:pathLst>
              <a:path w="3947" h="3947" extrusionOk="0">
                <a:moveTo>
                  <a:pt x="1974" y="0"/>
                </a:moveTo>
                <a:cubicBezTo>
                  <a:pt x="879" y="0"/>
                  <a:pt x="1" y="893"/>
                  <a:pt x="1" y="1973"/>
                </a:cubicBezTo>
                <a:cubicBezTo>
                  <a:pt x="1" y="3068"/>
                  <a:pt x="879" y="3946"/>
                  <a:pt x="1974" y="3946"/>
                </a:cubicBezTo>
                <a:cubicBezTo>
                  <a:pt x="3054" y="3946"/>
                  <a:pt x="3947" y="3068"/>
                  <a:pt x="3947" y="1973"/>
                </a:cubicBezTo>
                <a:cubicBezTo>
                  <a:pt x="3947" y="893"/>
                  <a:pt x="3054" y="0"/>
                  <a:pt x="197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9" name="Google Shape;639;p27"/>
          <p:cNvSpPr/>
          <p:nvPr/>
        </p:nvSpPr>
        <p:spPr>
          <a:xfrm rot="-5400000" flipH="1">
            <a:off x="9056204" y="4682294"/>
            <a:ext cx="133263" cy="42315"/>
          </a:xfrm>
          <a:custGeom>
            <a:avLst/>
            <a:gdLst/>
            <a:ahLst/>
            <a:cxnLst/>
            <a:rect l="l" t="t" r="r" b="b"/>
            <a:pathLst>
              <a:path w="2636" h="837" extrusionOk="0">
                <a:moveTo>
                  <a:pt x="1311" y="1"/>
                </a:moveTo>
                <a:cubicBezTo>
                  <a:pt x="936" y="1"/>
                  <a:pt x="562" y="145"/>
                  <a:pt x="274" y="433"/>
                </a:cubicBezTo>
                <a:cubicBezTo>
                  <a:pt x="159" y="548"/>
                  <a:pt x="58" y="692"/>
                  <a:pt x="0" y="836"/>
                </a:cubicBezTo>
                <a:lnTo>
                  <a:pt x="2636" y="836"/>
                </a:lnTo>
                <a:cubicBezTo>
                  <a:pt x="2564" y="678"/>
                  <a:pt x="2463" y="548"/>
                  <a:pt x="2348" y="433"/>
                </a:cubicBezTo>
                <a:cubicBezTo>
                  <a:pt x="2060" y="145"/>
                  <a:pt x="1685" y="1"/>
                  <a:pt x="131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0" name="Google Shape;640;p27"/>
          <p:cNvSpPr/>
          <p:nvPr/>
        </p:nvSpPr>
        <p:spPr>
          <a:xfrm rot="-5400000" flipH="1">
            <a:off x="8952208" y="4760962"/>
            <a:ext cx="165012" cy="148884"/>
          </a:xfrm>
          <a:custGeom>
            <a:avLst/>
            <a:gdLst/>
            <a:ahLst/>
            <a:cxnLst/>
            <a:rect l="l" t="t" r="r" b="b"/>
            <a:pathLst>
              <a:path w="3264" h="2945" extrusionOk="0">
                <a:moveTo>
                  <a:pt x="1814" y="0"/>
                </a:moveTo>
                <a:cubicBezTo>
                  <a:pt x="870" y="0"/>
                  <a:pt x="1" y="957"/>
                  <a:pt x="440" y="2035"/>
                </a:cubicBezTo>
                <a:cubicBezTo>
                  <a:pt x="701" y="2659"/>
                  <a:pt x="1243" y="2944"/>
                  <a:pt x="1783" y="2944"/>
                </a:cubicBezTo>
                <a:cubicBezTo>
                  <a:pt x="2525" y="2944"/>
                  <a:pt x="3263" y="2406"/>
                  <a:pt x="3263" y="1473"/>
                </a:cubicBezTo>
                <a:cubicBezTo>
                  <a:pt x="3263" y="1084"/>
                  <a:pt x="3119" y="724"/>
                  <a:pt x="2846" y="450"/>
                </a:cubicBezTo>
                <a:cubicBezTo>
                  <a:pt x="2535" y="135"/>
                  <a:pt x="2169" y="0"/>
                  <a:pt x="181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1" name="Google Shape;641;p27"/>
          <p:cNvSpPr/>
          <p:nvPr/>
        </p:nvSpPr>
        <p:spPr>
          <a:xfrm>
            <a:off x="8249620" y="5"/>
            <a:ext cx="888527" cy="612280"/>
          </a:xfrm>
          <a:custGeom>
            <a:avLst/>
            <a:gdLst/>
            <a:ahLst/>
            <a:cxnLst/>
            <a:rect l="l" t="t" r="r" b="b"/>
            <a:pathLst>
              <a:path w="18695" h="12884" extrusionOk="0">
                <a:moveTo>
                  <a:pt x="18695" y="0"/>
                </a:moveTo>
                <a:lnTo>
                  <a:pt x="1297" y="15"/>
                </a:lnTo>
                <a:cubicBezTo>
                  <a:pt x="1355" y="44"/>
                  <a:pt x="1412" y="101"/>
                  <a:pt x="1470" y="144"/>
                </a:cubicBezTo>
                <a:cubicBezTo>
                  <a:pt x="1844" y="533"/>
                  <a:pt x="1844" y="1138"/>
                  <a:pt x="1470" y="1527"/>
                </a:cubicBezTo>
                <a:lnTo>
                  <a:pt x="1052" y="1945"/>
                </a:lnTo>
                <a:cubicBezTo>
                  <a:pt x="1" y="2982"/>
                  <a:pt x="1" y="4695"/>
                  <a:pt x="1052" y="5747"/>
                </a:cubicBezTo>
                <a:cubicBezTo>
                  <a:pt x="1563" y="6237"/>
                  <a:pt x="2221" y="6481"/>
                  <a:pt x="2880" y="6481"/>
                </a:cubicBezTo>
                <a:cubicBezTo>
                  <a:pt x="3557" y="6481"/>
                  <a:pt x="4235" y="6222"/>
                  <a:pt x="4754" y="5704"/>
                </a:cubicBezTo>
                <a:lnTo>
                  <a:pt x="9607" y="850"/>
                </a:lnTo>
                <a:cubicBezTo>
                  <a:pt x="9813" y="685"/>
                  <a:pt x="10032" y="614"/>
                  <a:pt x="10242" y="614"/>
                </a:cubicBezTo>
                <a:cubicBezTo>
                  <a:pt x="11005" y="614"/>
                  <a:pt x="11646" y="1545"/>
                  <a:pt x="11047" y="2290"/>
                </a:cubicBezTo>
                <a:lnTo>
                  <a:pt x="3717" y="9621"/>
                </a:lnTo>
                <a:cubicBezTo>
                  <a:pt x="2953" y="10370"/>
                  <a:pt x="2939" y="11580"/>
                  <a:pt x="3688" y="12329"/>
                </a:cubicBezTo>
                <a:cubicBezTo>
                  <a:pt x="4059" y="12699"/>
                  <a:pt x="4543" y="12883"/>
                  <a:pt x="5028" y="12883"/>
                </a:cubicBezTo>
                <a:cubicBezTo>
                  <a:pt x="5522" y="12883"/>
                  <a:pt x="6017" y="12692"/>
                  <a:pt x="6395" y="12314"/>
                </a:cubicBezTo>
                <a:lnTo>
                  <a:pt x="1869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2" name="Google Shape;642;p27"/>
          <p:cNvSpPr/>
          <p:nvPr/>
        </p:nvSpPr>
        <p:spPr>
          <a:xfrm rot="-5400000" flipH="1">
            <a:off x="8879647" y="201704"/>
            <a:ext cx="321833" cy="206871"/>
          </a:xfrm>
          <a:custGeom>
            <a:avLst/>
            <a:gdLst/>
            <a:ahLst/>
            <a:cxnLst/>
            <a:rect l="l" t="t" r="r" b="b"/>
            <a:pathLst>
              <a:path w="6366" h="4092" extrusionOk="0">
                <a:moveTo>
                  <a:pt x="4708" y="1"/>
                </a:moveTo>
                <a:cubicBezTo>
                  <a:pt x="4324" y="1"/>
                  <a:pt x="3939" y="145"/>
                  <a:pt x="3644" y="433"/>
                </a:cubicBezTo>
                <a:lnTo>
                  <a:pt x="0" y="4091"/>
                </a:lnTo>
                <a:lnTo>
                  <a:pt x="4278" y="4091"/>
                </a:lnTo>
                <a:lnTo>
                  <a:pt x="5747" y="2622"/>
                </a:lnTo>
                <a:cubicBezTo>
                  <a:pt x="6337" y="2046"/>
                  <a:pt x="6366" y="1096"/>
                  <a:pt x="5819" y="476"/>
                </a:cubicBezTo>
                <a:cubicBezTo>
                  <a:pt x="5516" y="159"/>
                  <a:pt x="5112" y="1"/>
                  <a:pt x="470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3" name="Google Shape;643;p27"/>
          <p:cNvSpPr/>
          <p:nvPr/>
        </p:nvSpPr>
        <p:spPr>
          <a:xfrm rot="-5400000" flipH="1">
            <a:off x="100452" y="588331"/>
            <a:ext cx="107329" cy="77698"/>
          </a:xfrm>
          <a:custGeom>
            <a:avLst/>
            <a:gdLst/>
            <a:ahLst/>
            <a:cxnLst/>
            <a:rect l="l" t="t" r="r" b="b"/>
            <a:pathLst>
              <a:path w="2362" h="1710" extrusionOk="0">
                <a:moveTo>
                  <a:pt x="1225" y="0"/>
                </a:moveTo>
                <a:cubicBezTo>
                  <a:pt x="1211" y="0"/>
                  <a:pt x="1196" y="1"/>
                  <a:pt x="1181" y="2"/>
                </a:cubicBezTo>
                <a:cubicBezTo>
                  <a:pt x="245" y="2"/>
                  <a:pt x="0" y="1283"/>
                  <a:pt x="865" y="1643"/>
                </a:cubicBezTo>
                <a:cubicBezTo>
                  <a:pt x="978" y="1689"/>
                  <a:pt x="1089" y="1709"/>
                  <a:pt x="1195" y="1709"/>
                </a:cubicBezTo>
                <a:cubicBezTo>
                  <a:pt x="1894" y="1709"/>
                  <a:pt x="2362" y="809"/>
                  <a:pt x="1786" y="246"/>
                </a:cubicBezTo>
                <a:cubicBezTo>
                  <a:pt x="1638" y="98"/>
                  <a:pt x="1439" y="0"/>
                  <a:pt x="1225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4" name="Google Shape;644;p27"/>
          <p:cNvSpPr/>
          <p:nvPr/>
        </p:nvSpPr>
        <p:spPr>
          <a:xfrm rot="-5400000" flipH="1">
            <a:off x="-3940" y="689541"/>
            <a:ext cx="94288" cy="76926"/>
          </a:xfrm>
          <a:custGeom>
            <a:avLst/>
            <a:gdLst/>
            <a:ahLst/>
            <a:cxnLst/>
            <a:rect l="l" t="t" r="r" b="b"/>
            <a:pathLst>
              <a:path w="2075" h="1693" extrusionOk="0">
                <a:moveTo>
                  <a:pt x="1138" y="1"/>
                </a:moveTo>
                <a:cubicBezTo>
                  <a:pt x="375" y="1"/>
                  <a:pt x="0" y="922"/>
                  <a:pt x="533" y="1455"/>
                </a:cubicBezTo>
                <a:cubicBezTo>
                  <a:pt x="706" y="1614"/>
                  <a:pt x="926" y="1693"/>
                  <a:pt x="1143" y="1693"/>
                </a:cubicBezTo>
                <a:cubicBezTo>
                  <a:pt x="1361" y="1693"/>
                  <a:pt x="1577" y="1614"/>
                  <a:pt x="1743" y="1455"/>
                </a:cubicBezTo>
                <a:cubicBezTo>
                  <a:pt x="2074" y="1124"/>
                  <a:pt x="2074" y="591"/>
                  <a:pt x="1743" y="245"/>
                </a:cubicBezTo>
                <a:cubicBezTo>
                  <a:pt x="1585" y="87"/>
                  <a:pt x="1368" y="1"/>
                  <a:pt x="113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5" name="Google Shape;645;p27"/>
          <p:cNvSpPr/>
          <p:nvPr/>
        </p:nvSpPr>
        <p:spPr>
          <a:xfrm>
            <a:off x="81125" y="5030152"/>
            <a:ext cx="300044" cy="113344"/>
          </a:xfrm>
          <a:custGeom>
            <a:avLst/>
            <a:gdLst/>
            <a:ahLst/>
            <a:cxnLst/>
            <a:rect l="l" t="t" r="r" b="b"/>
            <a:pathLst>
              <a:path w="5935" h="2242" extrusionOk="0">
                <a:moveTo>
                  <a:pt x="3331" y="1"/>
                </a:moveTo>
                <a:cubicBezTo>
                  <a:pt x="2659" y="1"/>
                  <a:pt x="1985" y="257"/>
                  <a:pt x="1470" y="772"/>
                </a:cubicBezTo>
                <a:lnTo>
                  <a:pt x="1" y="2241"/>
                </a:lnTo>
                <a:lnTo>
                  <a:pt x="5935" y="2241"/>
                </a:lnTo>
                <a:cubicBezTo>
                  <a:pt x="5862" y="1723"/>
                  <a:pt x="5646" y="1247"/>
                  <a:pt x="5286" y="873"/>
                </a:cubicBezTo>
                <a:cubicBezTo>
                  <a:pt x="4766" y="293"/>
                  <a:pt x="4049" y="1"/>
                  <a:pt x="333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6" name="Google Shape;646;p27"/>
          <p:cNvSpPr/>
          <p:nvPr/>
        </p:nvSpPr>
        <p:spPr>
          <a:xfrm>
            <a:off x="362221" y="4796835"/>
            <a:ext cx="252674" cy="251966"/>
          </a:xfrm>
          <a:custGeom>
            <a:avLst/>
            <a:gdLst/>
            <a:ahLst/>
            <a:cxnLst/>
            <a:rect l="l" t="t" r="r" b="b"/>
            <a:pathLst>
              <a:path w="4998" h="4984" extrusionOk="0">
                <a:moveTo>
                  <a:pt x="2506" y="1"/>
                </a:moveTo>
                <a:cubicBezTo>
                  <a:pt x="1123" y="1"/>
                  <a:pt x="0" y="1110"/>
                  <a:pt x="0" y="2492"/>
                </a:cubicBezTo>
                <a:cubicBezTo>
                  <a:pt x="0" y="3875"/>
                  <a:pt x="1123" y="4984"/>
                  <a:pt x="2506" y="4984"/>
                </a:cubicBezTo>
                <a:cubicBezTo>
                  <a:pt x="3889" y="4984"/>
                  <a:pt x="4998" y="3875"/>
                  <a:pt x="4998" y="2492"/>
                </a:cubicBezTo>
                <a:cubicBezTo>
                  <a:pt x="4998" y="1110"/>
                  <a:pt x="3889" y="1"/>
                  <a:pt x="250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7" name="Google Shape;647;p27"/>
          <p:cNvSpPr/>
          <p:nvPr/>
        </p:nvSpPr>
        <p:spPr>
          <a:xfrm rot="5400000" flipH="1">
            <a:off x="8937138" y="514702"/>
            <a:ext cx="220748" cy="192973"/>
          </a:xfrm>
          <a:custGeom>
            <a:avLst/>
            <a:gdLst/>
            <a:ahLst/>
            <a:cxnLst/>
            <a:rect l="l" t="t" r="r" b="b"/>
            <a:pathLst>
              <a:path w="4858" h="4247" extrusionOk="0">
                <a:moveTo>
                  <a:pt x="3906" y="0"/>
                </a:moveTo>
                <a:lnTo>
                  <a:pt x="234" y="3673"/>
                </a:lnTo>
                <a:cubicBezTo>
                  <a:pt x="1" y="3917"/>
                  <a:pt x="221" y="4247"/>
                  <a:pt x="479" y="4247"/>
                </a:cubicBezTo>
                <a:cubicBezTo>
                  <a:pt x="556" y="4247"/>
                  <a:pt x="637" y="4218"/>
                  <a:pt x="709" y="4148"/>
                </a:cubicBezTo>
                <a:lnTo>
                  <a:pt x="4857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713225" y="1415550"/>
            <a:ext cx="7717500" cy="319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spcBef>
                <a:spcPts val="0"/>
              </a:spcBef>
              <a:spcAft>
                <a:spcPts val="0"/>
              </a:spcAft>
              <a:buSzPts val="1100"/>
              <a:buFont typeface="Livvic"/>
              <a:buAutoNum type="arabicPeriod"/>
              <a:defRPr sz="1100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98450" rtl="0">
              <a:spcBef>
                <a:spcPts val="1600"/>
              </a:spcBef>
              <a:spcAft>
                <a:spcPts val="0"/>
              </a:spcAft>
              <a:buSzPts val="1100"/>
              <a:buFont typeface="Roboto Condensed Light"/>
              <a:buAutoNum type="alphaLcPeriod"/>
              <a:defRPr sz="1100"/>
            </a:lvl2pPr>
            <a:lvl3pPr marL="1371600" lvl="2" indent="-298450" rtl="0">
              <a:spcBef>
                <a:spcPts val="1600"/>
              </a:spcBef>
              <a:spcAft>
                <a:spcPts val="0"/>
              </a:spcAft>
              <a:buSzPts val="1100"/>
              <a:buFont typeface="Roboto Condensed Light"/>
              <a:buAutoNum type="romanLcPeriod"/>
              <a:defRPr sz="1100"/>
            </a:lvl3pPr>
            <a:lvl4pPr marL="1828800" lvl="3" indent="-298450" rtl="0">
              <a:spcBef>
                <a:spcPts val="1600"/>
              </a:spcBef>
              <a:spcAft>
                <a:spcPts val="0"/>
              </a:spcAft>
              <a:buSzPts val="1100"/>
              <a:buFont typeface="Roboto Condensed Light"/>
              <a:buAutoNum type="arabicPeriod"/>
              <a:defRPr sz="1100"/>
            </a:lvl4pPr>
            <a:lvl5pPr marL="2286000" lvl="4" indent="-298450" rtl="0">
              <a:spcBef>
                <a:spcPts val="1600"/>
              </a:spcBef>
              <a:spcAft>
                <a:spcPts val="0"/>
              </a:spcAft>
              <a:buSzPts val="1100"/>
              <a:buFont typeface="Roboto Condensed Light"/>
              <a:buAutoNum type="alphaLcPeriod"/>
              <a:defRPr sz="1100"/>
            </a:lvl5pPr>
            <a:lvl6pPr marL="2743200" lvl="5" indent="-298450" rtl="0">
              <a:spcBef>
                <a:spcPts val="1600"/>
              </a:spcBef>
              <a:spcAft>
                <a:spcPts val="0"/>
              </a:spcAft>
              <a:buSzPts val="1100"/>
              <a:buFont typeface="Roboto Condensed Light"/>
              <a:buAutoNum type="romanLcPeriod"/>
              <a:defRPr sz="1100"/>
            </a:lvl6pPr>
            <a:lvl7pPr marL="3200400" lvl="6" indent="-298450" rtl="0">
              <a:spcBef>
                <a:spcPts val="1600"/>
              </a:spcBef>
              <a:spcAft>
                <a:spcPts val="0"/>
              </a:spcAft>
              <a:buSzPts val="1100"/>
              <a:buFont typeface="Roboto Condensed Light"/>
              <a:buAutoNum type="arabicPeriod"/>
              <a:defRPr sz="1100"/>
            </a:lvl7pPr>
            <a:lvl8pPr marL="3657600" lvl="7" indent="-298450" rtl="0">
              <a:spcBef>
                <a:spcPts val="1600"/>
              </a:spcBef>
              <a:spcAft>
                <a:spcPts val="0"/>
              </a:spcAft>
              <a:buSzPts val="1100"/>
              <a:buFont typeface="Roboto Condensed Light"/>
              <a:buAutoNum type="alphaLcPeriod"/>
              <a:defRPr sz="1100"/>
            </a:lvl8pPr>
            <a:lvl9pPr marL="4114800" lvl="8" indent="-298450" rtl="0">
              <a:spcBef>
                <a:spcPts val="1600"/>
              </a:spcBef>
              <a:spcAft>
                <a:spcPts val="1600"/>
              </a:spcAft>
              <a:buSzPts val="1100"/>
              <a:buFont typeface="Roboto Condensed Light"/>
              <a:buAutoNum type="romanLcPeriod"/>
              <a:defRPr sz="1100"/>
            </a:lvl9pPr>
          </a:lstStyle>
          <a:p>
            <a:endParaRPr/>
          </a:p>
        </p:txBody>
      </p:sp>
      <p:sp>
        <p:nvSpPr>
          <p:cNvPr id="41" name="Google Shape;41;p4"/>
          <p:cNvSpPr/>
          <p:nvPr/>
        </p:nvSpPr>
        <p:spPr>
          <a:xfrm>
            <a:off x="4" y="1284700"/>
            <a:ext cx="229615" cy="322565"/>
          </a:xfrm>
          <a:custGeom>
            <a:avLst/>
            <a:gdLst/>
            <a:ahLst/>
            <a:cxnLst/>
            <a:rect l="l" t="t" r="r" b="b"/>
            <a:pathLst>
              <a:path w="5862" h="8235" extrusionOk="0">
                <a:moveTo>
                  <a:pt x="3881" y="0"/>
                </a:moveTo>
                <a:cubicBezTo>
                  <a:pt x="3421" y="0"/>
                  <a:pt x="2960" y="177"/>
                  <a:pt x="2607" y="529"/>
                </a:cubicBezTo>
                <a:lnTo>
                  <a:pt x="0" y="3136"/>
                </a:lnTo>
                <a:lnTo>
                  <a:pt x="0" y="8235"/>
                </a:lnTo>
                <a:lnTo>
                  <a:pt x="5156" y="3079"/>
                </a:lnTo>
                <a:cubicBezTo>
                  <a:pt x="5862" y="2373"/>
                  <a:pt x="5862" y="1235"/>
                  <a:pt x="5156" y="529"/>
                </a:cubicBezTo>
                <a:cubicBezTo>
                  <a:pt x="4803" y="177"/>
                  <a:pt x="4342" y="0"/>
                  <a:pt x="388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4"/>
          <p:cNvSpPr/>
          <p:nvPr/>
        </p:nvSpPr>
        <p:spPr>
          <a:xfrm>
            <a:off x="4" y="665759"/>
            <a:ext cx="503805" cy="633496"/>
          </a:xfrm>
          <a:custGeom>
            <a:avLst/>
            <a:gdLst/>
            <a:ahLst/>
            <a:cxnLst/>
            <a:rect l="l" t="t" r="r" b="b"/>
            <a:pathLst>
              <a:path w="12862" h="16173" extrusionOk="0">
                <a:moveTo>
                  <a:pt x="10121" y="0"/>
                </a:moveTo>
                <a:cubicBezTo>
                  <a:pt x="9480" y="0"/>
                  <a:pt x="8841" y="245"/>
                  <a:pt x="8353" y="733"/>
                </a:cubicBezTo>
                <a:lnTo>
                  <a:pt x="0" y="9086"/>
                </a:lnTo>
                <a:lnTo>
                  <a:pt x="0" y="16172"/>
                </a:lnTo>
                <a:lnTo>
                  <a:pt x="11853" y="4319"/>
                </a:lnTo>
                <a:cubicBezTo>
                  <a:pt x="12861" y="3325"/>
                  <a:pt x="12861" y="1698"/>
                  <a:pt x="11867" y="704"/>
                </a:cubicBezTo>
                <a:cubicBezTo>
                  <a:pt x="11376" y="234"/>
                  <a:pt x="10748" y="0"/>
                  <a:pt x="1012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4"/>
          <p:cNvSpPr/>
          <p:nvPr/>
        </p:nvSpPr>
        <p:spPr>
          <a:xfrm>
            <a:off x="4" y="7"/>
            <a:ext cx="767223" cy="845093"/>
          </a:xfrm>
          <a:custGeom>
            <a:avLst/>
            <a:gdLst/>
            <a:ahLst/>
            <a:cxnLst/>
            <a:rect l="l" t="t" r="r" b="b"/>
            <a:pathLst>
              <a:path w="19587" h="21575" extrusionOk="0">
                <a:moveTo>
                  <a:pt x="0" y="0"/>
                </a:moveTo>
                <a:lnTo>
                  <a:pt x="0" y="14460"/>
                </a:lnTo>
                <a:cubicBezTo>
                  <a:pt x="490" y="14301"/>
                  <a:pt x="936" y="14042"/>
                  <a:pt x="1311" y="13668"/>
                </a:cubicBezTo>
                <a:lnTo>
                  <a:pt x="4954" y="10024"/>
                </a:lnTo>
                <a:cubicBezTo>
                  <a:pt x="5068" y="9910"/>
                  <a:pt x="5196" y="9863"/>
                  <a:pt x="5318" y="9863"/>
                </a:cubicBezTo>
                <a:cubicBezTo>
                  <a:pt x="5725" y="9863"/>
                  <a:pt x="6079" y="10386"/>
                  <a:pt x="5703" y="10773"/>
                </a:cubicBezTo>
                <a:lnTo>
                  <a:pt x="0" y="16476"/>
                </a:lnTo>
                <a:lnTo>
                  <a:pt x="0" y="21574"/>
                </a:lnTo>
                <a:lnTo>
                  <a:pt x="18881" y="2679"/>
                </a:lnTo>
                <a:cubicBezTo>
                  <a:pt x="19587" y="1973"/>
                  <a:pt x="19587" y="835"/>
                  <a:pt x="18881" y="130"/>
                </a:cubicBezTo>
                <a:cubicBezTo>
                  <a:pt x="18824" y="86"/>
                  <a:pt x="18780" y="43"/>
                  <a:pt x="18723" y="0"/>
                </a:cubicBezTo>
                <a:lnTo>
                  <a:pt x="16490" y="0"/>
                </a:lnTo>
                <a:cubicBezTo>
                  <a:pt x="16433" y="43"/>
                  <a:pt x="16390" y="86"/>
                  <a:pt x="16332" y="130"/>
                </a:cubicBezTo>
                <a:lnTo>
                  <a:pt x="14949" y="1527"/>
                </a:lnTo>
                <a:cubicBezTo>
                  <a:pt x="14832" y="1645"/>
                  <a:pt x="14700" y="1694"/>
                  <a:pt x="14575" y="1694"/>
                </a:cubicBezTo>
                <a:cubicBezTo>
                  <a:pt x="14164" y="1694"/>
                  <a:pt x="13814" y="1164"/>
                  <a:pt x="14201" y="778"/>
                </a:cubicBezTo>
                <a:lnTo>
                  <a:pt x="1497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4"/>
          <p:cNvSpPr/>
          <p:nvPr/>
        </p:nvSpPr>
        <p:spPr>
          <a:xfrm>
            <a:off x="226772" y="1132795"/>
            <a:ext cx="147279" cy="147279"/>
          </a:xfrm>
          <a:custGeom>
            <a:avLst/>
            <a:gdLst/>
            <a:ahLst/>
            <a:cxnLst/>
            <a:rect l="l" t="t" r="r" b="b"/>
            <a:pathLst>
              <a:path w="3760" h="3760" extrusionOk="0">
                <a:moveTo>
                  <a:pt x="1887" y="0"/>
                </a:moveTo>
                <a:cubicBezTo>
                  <a:pt x="850" y="0"/>
                  <a:pt x="1" y="850"/>
                  <a:pt x="1" y="1887"/>
                </a:cubicBezTo>
                <a:cubicBezTo>
                  <a:pt x="1" y="2924"/>
                  <a:pt x="850" y="3759"/>
                  <a:pt x="1887" y="3759"/>
                </a:cubicBezTo>
                <a:cubicBezTo>
                  <a:pt x="2924" y="3759"/>
                  <a:pt x="3760" y="2924"/>
                  <a:pt x="3760" y="1887"/>
                </a:cubicBezTo>
                <a:cubicBezTo>
                  <a:pt x="3760" y="850"/>
                  <a:pt x="2924" y="0"/>
                  <a:pt x="188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4"/>
          <p:cNvSpPr/>
          <p:nvPr/>
        </p:nvSpPr>
        <p:spPr>
          <a:xfrm>
            <a:off x="372336" y="1040273"/>
            <a:ext cx="107796" cy="80690"/>
          </a:xfrm>
          <a:custGeom>
            <a:avLst/>
            <a:gdLst/>
            <a:ahLst/>
            <a:cxnLst/>
            <a:rect l="l" t="t" r="r" b="b"/>
            <a:pathLst>
              <a:path w="2752" h="2060" extrusionOk="0">
                <a:moveTo>
                  <a:pt x="1376" y="0"/>
                </a:moveTo>
                <a:cubicBezTo>
                  <a:pt x="1113" y="0"/>
                  <a:pt x="850" y="101"/>
                  <a:pt x="649" y="303"/>
                </a:cubicBezTo>
                <a:cubicBezTo>
                  <a:pt x="0" y="951"/>
                  <a:pt x="461" y="2060"/>
                  <a:pt x="1383" y="2060"/>
                </a:cubicBezTo>
                <a:cubicBezTo>
                  <a:pt x="2290" y="2060"/>
                  <a:pt x="2751" y="951"/>
                  <a:pt x="2103" y="303"/>
                </a:cubicBezTo>
                <a:cubicBezTo>
                  <a:pt x="1902" y="101"/>
                  <a:pt x="1639" y="0"/>
                  <a:pt x="137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4"/>
          <p:cNvSpPr/>
          <p:nvPr/>
        </p:nvSpPr>
        <p:spPr>
          <a:xfrm>
            <a:off x="493613" y="129076"/>
            <a:ext cx="529578" cy="520843"/>
          </a:xfrm>
          <a:custGeom>
            <a:avLst/>
            <a:gdLst/>
            <a:ahLst/>
            <a:cxnLst/>
            <a:rect l="l" t="t" r="r" b="b"/>
            <a:pathLst>
              <a:path w="13520" h="13297" extrusionOk="0">
                <a:moveTo>
                  <a:pt x="13072" y="1"/>
                </a:moveTo>
                <a:cubicBezTo>
                  <a:pt x="13001" y="1"/>
                  <a:pt x="12928" y="27"/>
                  <a:pt x="12862" y="90"/>
                </a:cubicBezTo>
                <a:lnTo>
                  <a:pt x="12862" y="104"/>
                </a:lnTo>
                <a:lnTo>
                  <a:pt x="203" y="12749"/>
                </a:lnTo>
                <a:cubicBezTo>
                  <a:pt x="1" y="12951"/>
                  <a:pt x="145" y="13282"/>
                  <a:pt x="419" y="13296"/>
                </a:cubicBezTo>
                <a:cubicBezTo>
                  <a:pt x="505" y="13296"/>
                  <a:pt x="591" y="13253"/>
                  <a:pt x="649" y="13195"/>
                </a:cubicBezTo>
                <a:lnTo>
                  <a:pt x="13308" y="536"/>
                </a:lnTo>
                <a:cubicBezTo>
                  <a:pt x="13520" y="303"/>
                  <a:pt x="13310" y="1"/>
                  <a:pt x="1307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4"/>
          <p:cNvSpPr/>
          <p:nvPr/>
        </p:nvSpPr>
        <p:spPr>
          <a:xfrm>
            <a:off x="4" y="1619848"/>
            <a:ext cx="132512" cy="144811"/>
          </a:xfrm>
          <a:custGeom>
            <a:avLst/>
            <a:gdLst/>
            <a:ahLst/>
            <a:cxnLst/>
            <a:rect l="l" t="t" r="r" b="b"/>
            <a:pathLst>
              <a:path w="3383" h="3697" extrusionOk="0">
                <a:moveTo>
                  <a:pt x="2924" y="1"/>
                </a:moveTo>
                <a:cubicBezTo>
                  <a:pt x="2856" y="1"/>
                  <a:pt x="2785" y="25"/>
                  <a:pt x="2722" y="82"/>
                </a:cubicBezTo>
                <a:lnTo>
                  <a:pt x="0" y="2804"/>
                </a:lnTo>
                <a:lnTo>
                  <a:pt x="0" y="3697"/>
                </a:lnTo>
                <a:lnTo>
                  <a:pt x="3154" y="543"/>
                </a:lnTo>
                <a:lnTo>
                  <a:pt x="3169" y="543"/>
                </a:lnTo>
                <a:cubicBezTo>
                  <a:pt x="3382" y="307"/>
                  <a:pt x="3166" y="1"/>
                  <a:pt x="292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4"/>
          <p:cNvSpPr/>
          <p:nvPr/>
        </p:nvSpPr>
        <p:spPr>
          <a:xfrm>
            <a:off x="171344" y="751112"/>
            <a:ext cx="246575" cy="222995"/>
          </a:xfrm>
          <a:custGeom>
            <a:avLst/>
            <a:gdLst/>
            <a:ahLst/>
            <a:cxnLst/>
            <a:rect l="l" t="t" r="r" b="b"/>
            <a:pathLst>
              <a:path w="6295" h="5693" extrusionOk="0">
                <a:moveTo>
                  <a:pt x="5247" y="0"/>
                </a:moveTo>
                <a:cubicBezTo>
                  <a:pt x="5079" y="0"/>
                  <a:pt x="4903" y="63"/>
                  <a:pt x="4743" y="210"/>
                </a:cubicBezTo>
                <a:lnTo>
                  <a:pt x="552" y="4401"/>
                </a:lnTo>
                <a:cubicBezTo>
                  <a:pt x="1" y="4941"/>
                  <a:pt x="495" y="5692"/>
                  <a:pt x="1074" y="5692"/>
                </a:cubicBezTo>
                <a:cubicBezTo>
                  <a:pt x="1252" y="5692"/>
                  <a:pt x="1437" y="5622"/>
                  <a:pt x="1603" y="5453"/>
                </a:cubicBezTo>
                <a:lnTo>
                  <a:pt x="5794" y="1262"/>
                </a:lnTo>
                <a:cubicBezTo>
                  <a:pt x="6294" y="717"/>
                  <a:pt x="5816" y="0"/>
                  <a:pt x="524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4"/>
          <p:cNvSpPr/>
          <p:nvPr/>
        </p:nvSpPr>
        <p:spPr>
          <a:xfrm>
            <a:off x="8788419" y="61416"/>
            <a:ext cx="348078" cy="341892"/>
          </a:xfrm>
          <a:custGeom>
            <a:avLst/>
            <a:gdLst/>
            <a:ahLst/>
            <a:cxnLst/>
            <a:rect l="l" t="t" r="r" b="b"/>
            <a:pathLst>
              <a:path w="9848" h="9673" extrusionOk="0">
                <a:moveTo>
                  <a:pt x="9445" y="1"/>
                </a:moveTo>
                <a:cubicBezTo>
                  <a:pt x="9351" y="1"/>
                  <a:pt x="9257" y="37"/>
                  <a:pt x="9185" y="109"/>
                </a:cubicBezTo>
                <a:lnTo>
                  <a:pt x="242" y="9038"/>
                </a:lnTo>
                <a:cubicBezTo>
                  <a:pt x="1" y="9265"/>
                  <a:pt x="164" y="9672"/>
                  <a:pt x="484" y="9672"/>
                </a:cubicBezTo>
                <a:cubicBezTo>
                  <a:pt x="490" y="9672"/>
                  <a:pt x="495" y="9672"/>
                  <a:pt x="501" y="9672"/>
                </a:cubicBezTo>
                <a:cubicBezTo>
                  <a:pt x="602" y="9672"/>
                  <a:pt x="688" y="9629"/>
                  <a:pt x="760" y="9557"/>
                </a:cubicBezTo>
                <a:lnTo>
                  <a:pt x="9704" y="613"/>
                </a:lnTo>
                <a:cubicBezTo>
                  <a:pt x="9848" y="483"/>
                  <a:pt x="9848" y="239"/>
                  <a:pt x="9704" y="109"/>
                </a:cubicBezTo>
                <a:cubicBezTo>
                  <a:pt x="9632" y="37"/>
                  <a:pt x="9538" y="1"/>
                  <a:pt x="944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4"/>
          <p:cNvSpPr/>
          <p:nvPr/>
        </p:nvSpPr>
        <p:spPr>
          <a:xfrm>
            <a:off x="8528509" y="598520"/>
            <a:ext cx="72316" cy="65600"/>
          </a:xfrm>
          <a:custGeom>
            <a:avLst/>
            <a:gdLst/>
            <a:ahLst/>
            <a:cxnLst/>
            <a:rect l="l" t="t" r="r" b="b"/>
            <a:pathLst>
              <a:path w="2046" h="1856" extrusionOk="0">
                <a:moveTo>
                  <a:pt x="1028" y="1"/>
                </a:moveTo>
                <a:cubicBezTo>
                  <a:pt x="789" y="1"/>
                  <a:pt x="548" y="91"/>
                  <a:pt x="361" y="271"/>
                </a:cubicBezTo>
                <a:cubicBezTo>
                  <a:pt x="1" y="631"/>
                  <a:pt x="1" y="1236"/>
                  <a:pt x="361" y="1596"/>
                </a:cubicBezTo>
                <a:cubicBezTo>
                  <a:pt x="548" y="1769"/>
                  <a:pt x="785" y="1855"/>
                  <a:pt x="1023" y="1855"/>
                </a:cubicBezTo>
                <a:cubicBezTo>
                  <a:pt x="1261" y="1855"/>
                  <a:pt x="1498" y="1769"/>
                  <a:pt x="1686" y="1596"/>
                </a:cubicBezTo>
                <a:cubicBezTo>
                  <a:pt x="2046" y="1221"/>
                  <a:pt x="2046" y="631"/>
                  <a:pt x="1686" y="271"/>
                </a:cubicBezTo>
                <a:cubicBezTo>
                  <a:pt x="1506" y="91"/>
                  <a:pt x="1268" y="1"/>
                  <a:pt x="102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8639497" y="479295"/>
            <a:ext cx="88610" cy="66449"/>
          </a:xfrm>
          <a:custGeom>
            <a:avLst/>
            <a:gdLst/>
            <a:ahLst/>
            <a:cxnLst/>
            <a:rect l="l" t="t" r="r" b="b"/>
            <a:pathLst>
              <a:path w="2507" h="1880" extrusionOk="0">
                <a:moveTo>
                  <a:pt x="1253" y="0"/>
                </a:moveTo>
                <a:cubicBezTo>
                  <a:pt x="418" y="0"/>
                  <a:pt x="0" y="1008"/>
                  <a:pt x="591" y="1599"/>
                </a:cubicBezTo>
                <a:cubicBezTo>
                  <a:pt x="778" y="1786"/>
                  <a:pt x="1019" y="1880"/>
                  <a:pt x="1259" y="1880"/>
                </a:cubicBezTo>
                <a:cubicBezTo>
                  <a:pt x="1498" y="1880"/>
                  <a:pt x="1736" y="1786"/>
                  <a:pt x="1916" y="1599"/>
                </a:cubicBezTo>
                <a:cubicBezTo>
                  <a:pt x="2506" y="1008"/>
                  <a:pt x="2088" y="0"/>
                  <a:pt x="125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8295859" y="692578"/>
            <a:ext cx="192984" cy="192948"/>
          </a:xfrm>
          <a:custGeom>
            <a:avLst/>
            <a:gdLst/>
            <a:ahLst/>
            <a:cxnLst/>
            <a:rect l="l" t="t" r="r" b="b"/>
            <a:pathLst>
              <a:path w="5460" h="5459" extrusionOk="0">
                <a:moveTo>
                  <a:pt x="2723" y="1"/>
                </a:moveTo>
                <a:cubicBezTo>
                  <a:pt x="1225" y="1"/>
                  <a:pt x="1" y="1225"/>
                  <a:pt x="1" y="2723"/>
                </a:cubicBezTo>
                <a:cubicBezTo>
                  <a:pt x="1" y="4235"/>
                  <a:pt x="1225" y="5459"/>
                  <a:pt x="2723" y="5459"/>
                </a:cubicBezTo>
                <a:cubicBezTo>
                  <a:pt x="4235" y="5459"/>
                  <a:pt x="5459" y="4235"/>
                  <a:pt x="5459" y="2723"/>
                </a:cubicBezTo>
                <a:cubicBezTo>
                  <a:pt x="5459" y="1225"/>
                  <a:pt x="4235" y="1"/>
                  <a:pt x="2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"/>
          <p:cNvSpPr/>
          <p:nvPr/>
        </p:nvSpPr>
        <p:spPr>
          <a:xfrm>
            <a:off x="8522196" y="152144"/>
            <a:ext cx="152266" cy="152726"/>
          </a:xfrm>
          <a:custGeom>
            <a:avLst/>
            <a:gdLst/>
            <a:ahLst/>
            <a:cxnLst/>
            <a:rect l="l" t="t" r="r" b="b"/>
            <a:pathLst>
              <a:path w="4308" h="4321" extrusionOk="0">
                <a:moveTo>
                  <a:pt x="2147" y="0"/>
                </a:moveTo>
                <a:cubicBezTo>
                  <a:pt x="966" y="0"/>
                  <a:pt x="1" y="965"/>
                  <a:pt x="1" y="2161"/>
                </a:cubicBezTo>
                <a:cubicBezTo>
                  <a:pt x="1" y="3356"/>
                  <a:pt x="966" y="4321"/>
                  <a:pt x="2147" y="4321"/>
                </a:cubicBezTo>
                <a:cubicBezTo>
                  <a:pt x="3342" y="4321"/>
                  <a:pt x="4307" y="3356"/>
                  <a:pt x="4307" y="2161"/>
                </a:cubicBezTo>
                <a:cubicBezTo>
                  <a:pt x="4307" y="965"/>
                  <a:pt x="3342" y="0"/>
                  <a:pt x="214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4"/>
          <p:cNvSpPr/>
          <p:nvPr/>
        </p:nvSpPr>
        <p:spPr>
          <a:xfrm>
            <a:off x="8682563" y="60525"/>
            <a:ext cx="92180" cy="79420"/>
          </a:xfrm>
          <a:custGeom>
            <a:avLst/>
            <a:gdLst/>
            <a:ahLst/>
            <a:cxnLst/>
            <a:rect l="l" t="t" r="r" b="b"/>
            <a:pathLst>
              <a:path w="2608" h="2247" extrusionOk="0">
                <a:moveTo>
                  <a:pt x="793" y="0"/>
                </a:moveTo>
                <a:cubicBezTo>
                  <a:pt x="663" y="58"/>
                  <a:pt x="562" y="130"/>
                  <a:pt x="461" y="230"/>
                </a:cubicBezTo>
                <a:cubicBezTo>
                  <a:pt x="1" y="691"/>
                  <a:pt x="1" y="1440"/>
                  <a:pt x="461" y="1901"/>
                </a:cubicBezTo>
                <a:cubicBezTo>
                  <a:pt x="699" y="2132"/>
                  <a:pt x="1005" y="2247"/>
                  <a:pt x="1309" y="2247"/>
                </a:cubicBezTo>
                <a:cubicBezTo>
                  <a:pt x="1614" y="2247"/>
                  <a:pt x="1916" y="2132"/>
                  <a:pt x="2146" y="1901"/>
                </a:cubicBezTo>
                <a:cubicBezTo>
                  <a:pt x="2607" y="1440"/>
                  <a:pt x="2607" y="691"/>
                  <a:pt x="2146" y="230"/>
                </a:cubicBezTo>
                <a:cubicBezTo>
                  <a:pt x="2046" y="130"/>
                  <a:pt x="1945" y="58"/>
                  <a:pt x="181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4"/>
          <p:cNvSpPr/>
          <p:nvPr/>
        </p:nvSpPr>
        <p:spPr>
          <a:xfrm>
            <a:off x="8753886" y="728345"/>
            <a:ext cx="156896" cy="113705"/>
          </a:xfrm>
          <a:custGeom>
            <a:avLst/>
            <a:gdLst/>
            <a:ahLst/>
            <a:cxnLst/>
            <a:rect l="l" t="t" r="r" b="b"/>
            <a:pathLst>
              <a:path w="4439" h="3217" extrusionOk="0">
                <a:moveTo>
                  <a:pt x="2233" y="1"/>
                </a:moveTo>
                <a:cubicBezTo>
                  <a:pt x="476" y="1"/>
                  <a:pt x="1" y="2406"/>
                  <a:pt x="1614" y="3083"/>
                </a:cubicBezTo>
                <a:cubicBezTo>
                  <a:pt x="1836" y="3175"/>
                  <a:pt x="2053" y="3217"/>
                  <a:pt x="2259" y="3217"/>
                </a:cubicBezTo>
                <a:cubicBezTo>
                  <a:pt x="3566" y="3217"/>
                  <a:pt x="4439" y="1545"/>
                  <a:pt x="3356" y="476"/>
                </a:cubicBezTo>
                <a:cubicBezTo>
                  <a:pt x="3068" y="173"/>
                  <a:pt x="2651" y="1"/>
                  <a:pt x="223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4"/>
          <p:cNvSpPr/>
          <p:nvPr/>
        </p:nvSpPr>
        <p:spPr>
          <a:xfrm>
            <a:off x="8861304" y="620431"/>
            <a:ext cx="156967" cy="113705"/>
          </a:xfrm>
          <a:custGeom>
            <a:avLst/>
            <a:gdLst/>
            <a:ahLst/>
            <a:cxnLst/>
            <a:rect l="l" t="t" r="r" b="b"/>
            <a:pathLst>
              <a:path w="4441" h="3217" extrusionOk="0">
                <a:moveTo>
                  <a:pt x="2247" y="0"/>
                </a:moveTo>
                <a:cubicBezTo>
                  <a:pt x="490" y="0"/>
                  <a:pt x="1" y="2420"/>
                  <a:pt x="1628" y="3082"/>
                </a:cubicBezTo>
                <a:cubicBezTo>
                  <a:pt x="1848" y="3175"/>
                  <a:pt x="2064" y="3216"/>
                  <a:pt x="2268" y="3216"/>
                </a:cubicBezTo>
                <a:cubicBezTo>
                  <a:pt x="3566" y="3216"/>
                  <a:pt x="4440" y="1545"/>
                  <a:pt x="3371" y="476"/>
                </a:cubicBezTo>
                <a:cubicBezTo>
                  <a:pt x="3068" y="173"/>
                  <a:pt x="2665" y="0"/>
                  <a:pt x="224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4"/>
          <p:cNvSpPr/>
          <p:nvPr/>
        </p:nvSpPr>
        <p:spPr>
          <a:xfrm>
            <a:off x="8978230" y="512340"/>
            <a:ext cx="126429" cy="113988"/>
          </a:xfrm>
          <a:custGeom>
            <a:avLst/>
            <a:gdLst/>
            <a:ahLst/>
            <a:cxnLst/>
            <a:rect l="l" t="t" r="r" b="b"/>
            <a:pathLst>
              <a:path w="3577" h="3225" extrusionOk="0">
                <a:moveTo>
                  <a:pt x="1995" y="1"/>
                </a:moveTo>
                <a:cubicBezTo>
                  <a:pt x="956" y="1"/>
                  <a:pt x="1" y="1050"/>
                  <a:pt x="495" y="2237"/>
                </a:cubicBezTo>
                <a:cubicBezTo>
                  <a:pt x="773" y="2915"/>
                  <a:pt x="1362" y="3224"/>
                  <a:pt x="1951" y="3224"/>
                </a:cubicBezTo>
                <a:cubicBezTo>
                  <a:pt x="2764" y="3224"/>
                  <a:pt x="3577" y="2637"/>
                  <a:pt x="3577" y="1618"/>
                </a:cubicBezTo>
                <a:cubicBezTo>
                  <a:pt x="3577" y="1200"/>
                  <a:pt x="3404" y="783"/>
                  <a:pt x="3116" y="480"/>
                </a:cubicBezTo>
                <a:cubicBezTo>
                  <a:pt x="2777" y="145"/>
                  <a:pt x="2380" y="1"/>
                  <a:pt x="199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4"/>
          <p:cNvSpPr/>
          <p:nvPr/>
        </p:nvSpPr>
        <p:spPr>
          <a:xfrm rot="10800000">
            <a:off x="8137552" y="-11269"/>
            <a:ext cx="346899" cy="223004"/>
          </a:xfrm>
          <a:custGeom>
            <a:avLst/>
            <a:gdLst/>
            <a:ahLst/>
            <a:cxnLst/>
            <a:rect l="l" t="t" r="r" b="b"/>
            <a:pathLst>
              <a:path w="6366" h="4092" extrusionOk="0">
                <a:moveTo>
                  <a:pt x="4708" y="1"/>
                </a:moveTo>
                <a:cubicBezTo>
                  <a:pt x="4324" y="1"/>
                  <a:pt x="3939" y="145"/>
                  <a:pt x="3644" y="433"/>
                </a:cubicBezTo>
                <a:lnTo>
                  <a:pt x="0" y="4091"/>
                </a:lnTo>
                <a:lnTo>
                  <a:pt x="4278" y="4091"/>
                </a:lnTo>
                <a:lnTo>
                  <a:pt x="5747" y="2622"/>
                </a:lnTo>
                <a:cubicBezTo>
                  <a:pt x="6337" y="2046"/>
                  <a:pt x="6366" y="1096"/>
                  <a:pt x="5819" y="476"/>
                </a:cubicBezTo>
                <a:cubicBezTo>
                  <a:pt x="5516" y="159"/>
                  <a:pt x="5112" y="1"/>
                  <a:pt x="470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"/>
          <p:cNvSpPr txBox="1">
            <a:spLocks noGrp="1"/>
          </p:cNvSpPr>
          <p:nvPr>
            <p:ph type="subTitle" idx="1"/>
          </p:nvPr>
        </p:nvSpPr>
        <p:spPr>
          <a:xfrm>
            <a:off x="713225" y="1718200"/>
            <a:ext cx="4383600" cy="225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lvl="1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2pPr>
            <a:lvl3pPr lvl="2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3pPr>
            <a:lvl4pPr lvl="3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4pPr>
            <a:lvl5pPr lvl="4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5pPr>
            <a:lvl6pPr lvl="5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6pPr>
            <a:lvl7pPr lvl="6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7pPr>
            <a:lvl8pPr lvl="7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8pPr>
            <a:lvl9pPr lvl="8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142" name="Google Shape;142;p7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43836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7"/>
          <p:cNvSpPr/>
          <p:nvPr/>
        </p:nvSpPr>
        <p:spPr>
          <a:xfrm>
            <a:off x="5197725" y="1846301"/>
            <a:ext cx="1315996" cy="1234764"/>
          </a:xfrm>
          <a:custGeom>
            <a:avLst/>
            <a:gdLst/>
            <a:ahLst/>
            <a:cxnLst/>
            <a:rect l="l" t="t" r="r" b="b"/>
            <a:pathLst>
              <a:path w="18015" h="16903" extrusionOk="0">
                <a:moveTo>
                  <a:pt x="13114" y="0"/>
                </a:moveTo>
                <a:cubicBezTo>
                  <a:pt x="12082" y="0"/>
                  <a:pt x="11038" y="385"/>
                  <a:pt x="10215" y="1204"/>
                </a:cubicBezTo>
                <a:lnTo>
                  <a:pt x="10215" y="1193"/>
                </a:lnTo>
                <a:cubicBezTo>
                  <a:pt x="9384" y="2012"/>
                  <a:pt x="8952" y="3149"/>
                  <a:pt x="9009" y="4320"/>
                </a:cubicBezTo>
                <a:cubicBezTo>
                  <a:pt x="9020" y="4480"/>
                  <a:pt x="9032" y="4628"/>
                  <a:pt x="9054" y="4787"/>
                </a:cubicBezTo>
                <a:cubicBezTo>
                  <a:pt x="9066" y="4832"/>
                  <a:pt x="9077" y="4889"/>
                  <a:pt x="9089" y="4935"/>
                </a:cubicBezTo>
                <a:cubicBezTo>
                  <a:pt x="9423" y="6986"/>
                  <a:pt x="7823" y="8787"/>
                  <a:pt x="5829" y="8787"/>
                </a:cubicBezTo>
                <a:cubicBezTo>
                  <a:pt x="5655" y="8787"/>
                  <a:pt x="5479" y="8773"/>
                  <a:pt x="5301" y="8745"/>
                </a:cubicBezTo>
                <a:cubicBezTo>
                  <a:pt x="5244" y="8733"/>
                  <a:pt x="5187" y="8722"/>
                  <a:pt x="5131" y="8711"/>
                </a:cubicBezTo>
                <a:cubicBezTo>
                  <a:pt x="4971" y="8688"/>
                  <a:pt x="4823" y="8677"/>
                  <a:pt x="4676" y="8665"/>
                </a:cubicBezTo>
                <a:cubicBezTo>
                  <a:pt x="4602" y="8661"/>
                  <a:pt x="4529" y="8659"/>
                  <a:pt x="4456" y="8659"/>
                </a:cubicBezTo>
                <a:cubicBezTo>
                  <a:pt x="2835" y="8659"/>
                  <a:pt x="1359" y="9619"/>
                  <a:pt x="695" y="11111"/>
                </a:cubicBezTo>
                <a:cubicBezTo>
                  <a:pt x="1" y="12669"/>
                  <a:pt x="342" y="14489"/>
                  <a:pt x="1548" y="15694"/>
                </a:cubicBezTo>
                <a:cubicBezTo>
                  <a:pt x="2338" y="16484"/>
                  <a:pt x="3396" y="16903"/>
                  <a:pt x="4470" y="16903"/>
                </a:cubicBezTo>
                <a:cubicBezTo>
                  <a:pt x="5035" y="16903"/>
                  <a:pt x="5605" y="16787"/>
                  <a:pt x="6143" y="16547"/>
                </a:cubicBezTo>
                <a:cubicBezTo>
                  <a:pt x="7701" y="15853"/>
                  <a:pt x="8668" y="14272"/>
                  <a:pt x="8577" y="12578"/>
                </a:cubicBezTo>
                <a:cubicBezTo>
                  <a:pt x="8577" y="12430"/>
                  <a:pt x="8554" y="12293"/>
                  <a:pt x="8531" y="12146"/>
                </a:cubicBezTo>
                <a:cubicBezTo>
                  <a:pt x="8520" y="12077"/>
                  <a:pt x="8509" y="12009"/>
                  <a:pt x="8497" y="11929"/>
                </a:cubicBezTo>
                <a:cubicBezTo>
                  <a:pt x="8193" y="9886"/>
                  <a:pt x="9781" y="8114"/>
                  <a:pt x="11767" y="8114"/>
                </a:cubicBezTo>
                <a:cubicBezTo>
                  <a:pt x="11937" y="8114"/>
                  <a:pt x="12110" y="8127"/>
                  <a:pt x="12285" y="8153"/>
                </a:cubicBezTo>
                <a:cubicBezTo>
                  <a:pt x="12341" y="8165"/>
                  <a:pt x="12410" y="8176"/>
                  <a:pt x="12478" y="8199"/>
                </a:cubicBezTo>
                <a:cubicBezTo>
                  <a:pt x="12626" y="8222"/>
                  <a:pt x="12774" y="8233"/>
                  <a:pt x="12922" y="8244"/>
                </a:cubicBezTo>
                <a:cubicBezTo>
                  <a:pt x="12993" y="8248"/>
                  <a:pt x="13064" y="8250"/>
                  <a:pt x="13134" y="8250"/>
                </a:cubicBezTo>
                <a:cubicBezTo>
                  <a:pt x="15992" y="8250"/>
                  <a:pt x="18014" y="5357"/>
                  <a:pt x="16971" y="2648"/>
                </a:cubicBezTo>
                <a:cubicBezTo>
                  <a:pt x="16318" y="947"/>
                  <a:pt x="14732" y="0"/>
                  <a:pt x="1311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7"/>
          <p:cNvSpPr/>
          <p:nvPr/>
        </p:nvSpPr>
        <p:spPr>
          <a:xfrm>
            <a:off x="5503600" y="1455057"/>
            <a:ext cx="2899563" cy="3399997"/>
          </a:xfrm>
          <a:custGeom>
            <a:avLst/>
            <a:gdLst/>
            <a:ahLst/>
            <a:cxnLst/>
            <a:rect l="l" t="t" r="r" b="b"/>
            <a:pathLst>
              <a:path w="24159" h="28328" extrusionOk="0">
                <a:moveTo>
                  <a:pt x="21439" y="1"/>
                </a:moveTo>
                <a:cubicBezTo>
                  <a:pt x="20958" y="1"/>
                  <a:pt x="20480" y="186"/>
                  <a:pt x="20121" y="551"/>
                </a:cubicBezTo>
                <a:lnTo>
                  <a:pt x="4880" y="15792"/>
                </a:lnTo>
                <a:cubicBezTo>
                  <a:pt x="4243" y="16486"/>
                  <a:pt x="4220" y="17544"/>
                  <a:pt x="4835" y="18260"/>
                </a:cubicBezTo>
                <a:cubicBezTo>
                  <a:pt x="5203" y="18683"/>
                  <a:pt x="5727" y="18906"/>
                  <a:pt x="6256" y="18906"/>
                </a:cubicBezTo>
                <a:cubicBezTo>
                  <a:pt x="6610" y="18906"/>
                  <a:pt x="6966" y="18806"/>
                  <a:pt x="7280" y="18601"/>
                </a:cubicBezTo>
                <a:lnTo>
                  <a:pt x="7280" y="18601"/>
                </a:lnTo>
                <a:lnTo>
                  <a:pt x="729" y="25153"/>
                </a:lnTo>
                <a:cubicBezTo>
                  <a:pt x="1" y="25881"/>
                  <a:pt x="1" y="27052"/>
                  <a:pt x="729" y="27780"/>
                </a:cubicBezTo>
                <a:cubicBezTo>
                  <a:pt x="1094" y="28145"/>
                  <a:pt x="1571" y="28327"/>
                  <a:pt x="2048" y="28327"/>
                </a:cubicBezTo>
                <a:cubicBezTo>
                  <a:pt x="2521" y="28327"/>
                  <a:pt x="2993" y="28148"/>
                  <a:pt x="3356" y="27791"/>
                </a:cubicBezTo>
                <a:lnTo>
                  <a:pt x="5631" y="25517"/>
                </a:lnTo>
                <a:lnTo>
                  <a:pt x="5631" y="25517"/>
                </a:lnTo>
                <a:cubicBezTo>
                  <a:pt x="5312" y="26336"/>
                  <a:pt x="5608" y="27280"/>
                  <a:pt x="6347" y="27757"/>
                </a:cubicBezTo>
                <a:cubicBezTo>
                  <a:pt x="6656" y="27965"/>
                  <a:pt x="7009" y="28066"/>
                  <a:pt x="7362" y="28066"/>
                </a:cubicBezTo>
                <a:cubicBezTo>
                  <a:pt x="7841" y="28066"/>
                  <a:pt x="8318" y="27879"/>
                  <a:pt x="8679" y="27518"/>
                </a:cubicBezTo>
                <a:lnTo>
                  <a:pt x="23431" y="12767"/>
                </a:lnTo>
                <a:cubicBezTo>
                  <a:pt x="24159" y="12039"/>
                  <a:pt x="24159" y="10867"/>
                  <a:pt x="23431" y="10139"/>
                </a:cubicBezTo>
                <a:cubicBezTo>
                  <a:pt x="23067" y="9775"/>
                  <a:pt x="22589" y="9593"/>
                  <a:pt x="22111" y="9593"/>
                </a:cubicBezTo>
                <a:cubicBezTo>
                  <a:pt x="21634" y="9593"/>
                  <a:pt x="21156" y="9775"/>
                  <a:pt x="20792" y="10139"/>
                </a:cubicBezTo>
                <a:lnTo>
                  <a:pt x="19518" y="11413"/>
                </a:lnTo>
                <a:cubicBezTo>
                  <a:pt x="19277" y="11509"/>
                  <a:pt x="19039" y="11552"/>
                  <a:pt x="18811" y="11552"/>
                </a:cubicBezTo>
                <a:cubicBezTo>
                  <a:pt x="17435" y="11552"/>
                  <a:pt x="16419" y="9968"/>
                  <a:pt x="17277" y="8661"/>
                </a:cubicBezTo>
                <a:lnTo>
                  <a:pt x="22816" y="3122"/>
                </a:lnTo>
                <a:cubicBezTo>
                  <a:pt x="23499" y="2371"/>
                  <a:pt x="23453" y="1211"/>
                  <a:pt x="22725" y="517"/>
                </a:cubicBezTo>
                <a:cubicBezTo>
                  <a:pt x="22363" y="172"/>
                  <a:pt x="21900" y="1"/>
                  <a:pt x="214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7"/>
          <p:cNvSpPr/>
          <p:nvPr/>
        </p:nvSpPr>
        <p:spPr>
          <a:xfrm>
            <a:off x="0" y="0"/>
            <a:ext cx="1059499" cy="893788"/>
          </a:xfrm>
          <a:custGeom>
            <a:avLst/>
            <a:gdLst/>
            <a:ahLst/>
            <a:cxnLst/>
            <a:rect l="l" t="t" r="r" b="b"/>
            <a:pathLst>
              <a:path w="17676" h="14912" extrusionOk="0">
                <a:moveTo>
                  <a:pt x="11806" y="1"/>
                </a:moveTo>
                <a:lnTo>
                  <a:pt x="0" y="9964"/>
                </a:lnTo>
                <a:lnTo>
                  <a:pt x="0" y="14912"/>
                </a:lnTo>
                <a:lnTo>
                  <a:pt x="17675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7"/>
          <p:cNvSpPr/>
          <p:nvPr/>
        </p:nvSpPr>
        <p:spPr>
          <a:xfrm>
            <a:off x="0" y="0"/>
            <a:ext cx="707712" cy="597277"/>
          </a:xfrm>
          <a:custGeom>
            <a:avLst/>
            <a:gdLst/>
            <a:ahLst/>
            <a:cxnLst/>
            <a:rect l="l" t="t" r="r" b="b"/>
            <a:pathLst>
              <a:path w="11807" h="9965" extrusionOk="0">
                <a:moveTo>
                  <a:pt x="0" y="1"/>
                </a:moveTo>
                <a:lnTo>
                  <a:pt x="0" y="9964"/>
                </a:lnTo>
                <a:lnTo>
                  <a:pt x="11806" y="1"/>
                </a:lnTo>
                <a:close/>
              </a:path>
            </a:pathLst>
          </a:custGeom>
          <a:solidFill>
            <a:schemeClr val="accent6"/>
          </a:solidFill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7"/>
          <p:cNvSpPr/>
          <p:nvPr/>
        </p:nvSpPr>
        <p:spPr>
          <a:xfrm>
            <a:off x="0" y="4249723"/>
            <a:ext cx="958305" cy="893809"/>
          </a:xfrm>
          <a:custGeom>
            <a:avLst/>
            <a:gdLst/>
            <a:ahLst/>
            <a:cxnLst/>
            <a:rect l="l" t="t" r="r" b="b"/>
            <a:pathLst>
              <a:path w="16879" h="15743" extrusionOk="0">
                <a:moveTo>
                  <a:pt x="13186" y="1"/>
                </a:moveTo>
                <a:cubicBezTo>
                  <a:pt x="12817" y="1"/>
                  <a:pt x="12451" y="114"/>
                  <a:pt x="12147" y="320"/>
                </a:cubicBezTo>
                <a:cubicBezTo>
                  <a:pt x="12068" y="365"/>
                  <a:pt x="12011" y="411"/>
                  <a:pt x="11943" y="468"/>
                </a:cubicBezTo>
                <a:lnTo>
                  <a:pt x="4652" y="6655"/>
                </a:lnTo>
                <a:lnTo>
                  <a:pt x="0" y="10602"/>
                </a:lnTo>
                <a:lnTo>
                  <a:pt x="0" y="15731"/>
                </a:lnTo>
                <a:lnTo>
                  <a:pt x="1001" y="15731"/>
                </a:lnTo>
                <a:lnTo>
                  <a:pt x="8678" y="9214"/>
                </a:lnTo>
                <a:cubicBezTo>
                  <a:pt x="8849" y="9066"/>
                  <a:pt x="9065" y="8987"/>
                  <a:pt x="9293" y="8987"/>
                </a:cubicBezTo>
                <a:lnTo>
                  <a:pt x="9304" y="8987"/>
                </a:lnTo>
                <a:cubicBezTo>
                  <a:pt x="9309" y="8987"/>
                  <a:pt x="9313" y="8987"/>
                  <a:pt x="9318" y="8987"/>
                </a:cubicBezTo>
                <a:cubicBezTo>
                  <a:pt x="10184" y="8987"/>
                  <a:pt x="10586" y="10059"/>
                  <a:pt x="9918" y="10624"/>
                </a:cubicBezTo>
                <a:lnTo>
                  <a:pt x="3890" y="15743"/>
                </a:lnTo>
                <a:lnTo>
                  <a:pt x="7769" y="15743"/>
                </a:lnTo>
                <a:lnTo>
                  <a:pt x="15730" y="8987"/>
                </a:lnTo>
                <a:cubicBezTo>
                  <a:pt x="16879" y="8008"/>
                  <a:pt x="16174" y="6143"/>
                  <a:pt x="14650" y="6143"/>
                </a:cubicBezTo>
                <a:lnTo>
                  <a:pt x="14616" y="6143"/>
                </a:lnTo>
                <a:cubicBezTo>
                  <a:pt x="14229" y="6143"/>
                  <a:pt x="13854" y="6280"/>
                  <a:pt x="13546" y="6541"/>
                </a:cubicBezTo>
                <a:lnTo>
                  <a:pt x="12420" y="7497"/>
                </a:lnTo>
                <a:cubicBezTo>
                  <a:pt x="12258" y="7632"/>
                  <a:pt x="12057" y="7700"/>
                  <a:pt x="11856" y="7700"/>
                </a:cubicBezTo>
                <a:cubicBezTo>
                  <a:pt x="11635" y="7700"/>
                  <a:pt x="11416" y="7618"/>
                  <a:pt x="11249" y="7451"/>
                </a:cubicBezTo>
                <a:cubicBezTo>
                  <a:pt x="10896" y="7110"/>
                  <a:pt x="10919" y="6530"/>
                  <a:pt x="11294" y="6211"/>
                </a:cubicBezTo>
                <a:lnTo>
                  <a:pt x="14559" y="3436"/>
                </a:lnTo>
                <a:cubicBezTo>
                  <a:pt x="15958" y="2253"/>
                  <a:pt x="15105" y="1"/>
                  <a:pt x="13273" y="1"/>
                </a:cubicBezTo>
                <a:lnTo>
                  <a:pt x="13239" y="1"/>
                </a:lnTo>
                <a:cubicBezTo>
                  <a:pt x="13222" y="1"/>
                  <a:pt x="13204" y="1"/>
                  <a:pt x="1318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7"/>
          <p:cNvSpPr/>
          <p:nvPr/>
        </p:nvSpPr>
        <p:spPr>
          <a:xfrm>
            <a:off x="56830" y="4760523"/>
            <a:ext cx="543564" cy="383004"/>
          </a:xfrm>
          <a:custGeom>
            <a:avLst/>
            <a:gdLst/>
            <a:ahLst/>
            <a:cxnLst/>
            <a:rect l="l" t="t" r="r" b="b"/>
            <a:pathLst>
              <a:path w="9574" h="6746" extrusionOk="0">
                <a:moveTo>
                  <a:pt x="8317" y="1"/>
                </a:moveTo>
                <a:cubicBezTo>
                  <a:pt x="8312" y="1"/>
                  <a:pt x="8308" y="1"/>
                  <a:pt x="8303" y="1"/>
                </a:cubicBezTo>
                <a:lnTo>
                  <a:pt x="8292" y="1"/>
                </a:lnTo>
                <a:cubicBezTo>
                  <a:pt x="8064" y="1"/>
                  <a:pt x="7848" y="81"/>
                  <a:pt x="7677" y="228"/>
                </a:cubicBezTo>
                <a:lnTo>
                  <a:pt x="0" y="6746"/>
                </a:lnTo>
                <a:lnTo>
                  <a:pt x="2889" y="6746"/>
                </a:lnTo>
                <a:lnTo>
                  <a:pt x="8917" y="1627"/>
                </a:lnTo>
                <a:cubicBezTo>
                  <a:pt x="9573" y="1062"/>
                  <a:pt x="9172" y="1"/>
                  <a:pt x="8317" y="1"/>
                </a:cubicBezTo>
                <a:close/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7"/>
          <p:cNvSpPr/>
          <p:nvPr/>
        </p:nvSpPr>
        <p:spPr>
          <a:xfrm>
            <a:off x="623091" y="4892296"/>
            <a:ext cx="388625" cy="251229"/>
          </a:xfrm>
          <a:custGeom>
            <a:avLst/>
            <a:gdLst/>
            <a:ahLst/>
            <a:cxnLst/>
            <a:rect l="l" t="t" r="r" b="b"/>
            <a:pathLst>
              <a:path w="6845" h="4425" extrusionOk="0">
                <a:moveTo>
                  <a:pt x="5588" y="0"/>
                </a:moveTo>
                <a:cubicBezTo>
                  <a:pt x="5583" y="0"/>
                  <a:pt x="5579" y="0"/>
                  <a:pt x="5574" y="0"/>
                </a:cubicBezTo>
                <a:lnTo>
                  <a:pt x="5551" y="0"/>
                </a:lnTo>
                <a:cubicBezTo>
                  <a:pt x="5324" y="0"/>
                  <a:pt x="5108" y="80"/>
                  <a:pt x="4937" y="228"/>
                </a:cubicBezTo>
                <a:lnTo>
                  <a:pt x="1" y="4425"/>
                </a:lnTo>
                <a:lnTo>
                  <a:pt x="2901" y="4425"/>
                </a:lnTo>
                <a:lnTo>
                  <a:pt x="6188" y="1638"/>
                </a:lnTo>
                <a:cubicBezTo>
                  <a:pt x="6845" y="1072"/>
                  <a:pt x="6443" y="0"/>
                  <a:pt x="558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7"/>
          <p:cNvSpPr/>
          <p:nvPr/>
        </p:nvSpPr>
        <p:spPr>
          <a:xfrm>
            <a:off x="7538308" y="0"/>
            <a:ext cx="1246705" cy="893814"/>
          </a:xfrm>
          <a:custGeom>
            <a:avLst/>
            <a:gdLst/>
            <a:ahLst/>
            <a:cxnLst/>
            <a:rect l="l" t="t" r="r" b="b"/>
            <a:pathLst>
              <a:path w="15708" h="11261" extrusionOk="0">
                <a:moveTo>
                  <a:pt x="10214" y="0"/>
                </a:moveTo>
                <a:lnTo>
                  <a:pt x="626" y="8155"/>
                </a:lnTo>
                <a:cubicBezTo>
                  <a:pt x="228" y="8485"/>
                  <a:pt x="0" y="8974"/>
                  <a:pt x="0" y="9486"/>
                </a:cubicBezTo>
                <a:cubicBezTo>
                  <a:pt x="0" y="10542"/>
                  <a:pt x="877" y="11261"/>
                  <a:pt x="1801" y="11261"/>
                </a:cubicBezTo>
                <a:cubicBezTo>
                  <a:pt x="2200" y="11261"/>
                  <a:pt x="2607" y="11127"/>
                  <a:pt x="2957" y="10828"/>
                </a:cubicBezTo>
                <a:lnTo>
                  <a:pt x="15707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7"/>
          <p:cNvSpPr/>
          <p:nvPr/>
        </p:nvSpPr>
        <p:spPr>
          <a:xfrm>
            <a:off x="8169268" y="873"/>
            <a:ext cx="974077" cy="809917"/>
          </a:xfrm>
          <a:custGeom>
            <a:avLst/>
            <a:gdLst/>
            <a:ahLst/>
            <a:cxnLst/>
            <a:rect l="l" t="t" r="r" b="b"/>
            <a:pathLst>
              <a:path w="12273" h="10204" extrusionOk="0">
                <a:moveTo>
                  <a:pt x="9429" y="1"/>
                </a:moveTo>
                <a:lnTo>
                  <a:pt x="8576" y="717"/>
                </a:lnTo>
                <a:lnTo>
                  <a:pt x="1320" y="6882"/>
                </a:lnTo>
                <a:lnTo>
                  <a:pt x="1070" y="7098"/>
                </a:lnTo>
                <a:cubicBezTo>
                  <a:pt x="0" y="8008"/>
                  <a:pt x="376" y="9748"/>
                  <a:pt x="1741" y="10123"/>
                </a:cubicBezTo>
                <a:lnTo>
                  <a:pt x="1832" y="10157"/>
                </a:lnTo>
                <a:cubicBezTo>
                  <a:pt x="1962" y="10188"/>
                  <a:pt x="2097" y="10203"/>
                  <a:pt x="2232" y="10203"/>
                </a:cubicBezTo>
                <a:cubicBezTo>
                  <a:pt x="2496" y="10203"/>
                  <a:pt x="2762" y="10145"/>
                  <a:pt x="3003" y="10032"/>
                </a:cubicBezTo>
                <a:cubicBezTo>
                  <a:pt x="3151" y="9964"/>
                  <a:pt x="3287" y="9873"/>
                  <a:pt x="3413" y="9771"/>
                </a:cubicBezTo>
                <a:lnTo>
                  <a:pt x="12273" y="2241"/>
                </a:lnTo>
                <a:lnTo>
                  <a:pt x="12273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7"/>
          <p:cNvSpPr/>
          <p:nvPr/>
        </p:nvSpPr>
        <p:spPr>
          <a:xfrm>
            <a:off x="8320868" y="3877700"/>
            <a:ext cx="822483" cy="893795"/>
          </a:xfrm>
          <a:custGeom>
            <a:avLst/>
            <a:gdLst/>
            <a:ahLst/>
            <a:cxnLst/>
            <a:rect l="l" t="t" r="r" b="b"/>
            <a:pathLst>
              <a:path w="5745" h="6243" extrusionOk="0">
                <a:moveTo>
                  <a:pt x="5745" y="0"/>
                </a:moveTo>
                <a:lnTo>
                  <a:pt x="331" y="4607"/>
                </a:lnTo>
                <a:cubicBezTo>
                  <a:pt x="126" y="4789"/>
                  <a:pt x="1" y="5039"/>
                  <a:pt x="1" y="5312"/>
                </a:cubicBezTo>
                <a:cubicBezTo>
                  <a:pt x="1" y="5403"/>
                  <a:pt x="12" y="5482"/>
                  <a:pt x="35" y="5562"/>
                </a:cubicBezTo>
                <a:cubicBezTo>
                  <a:pt x="103" y="5790"/>
                  <a:pt x="240" y="5972"/>
                  <a:pt x="433" y="6097"/>
                </a:cubicBezTo>
                <a:cubicBezTo>
                  <a:pt x="591" y="6194"/>
                  <a:pt x="768" y="6242"/>
                  <a:pt x="946" y="6242"/>
                </a:cubicBezTo>
                <a:cubicBezTo>
                  <a:pt x="1101" y="6242"/>
                  <a:pt x="1257" y="6205"/>
                  <a:pt x="1400" y="6131"/>
                </a:cubicBezTo>
                <a:cubicBezTo>
                  <a:pt x="1457" y="6097"/>
                  <a:pt x="1502" y="6062"/>
                  <a:pt x="1559" y="6017"/>
                </a:cubicBezTo>
                <a:lnTo>
                  <a:pt x="5745" y="2468"/>
                </a:lnTo>
                <a:lnTo>
                  <a:pt x="574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1"/>
          <p:cNvSpPr txBox="1">
            <a:spLocks noGrp="1"/>
          </p:cNvSpPr>
          <p:nvPr>
            <p:ph type="title" hasCustomPrompt="1"/>
          </p:nvPr>
        </p:nvSpPr>
        <p:spPr>
          <a:xfrm>
            <a:off x="905250" y="3226775"/>
            <a:ext cx="7333500" cy="103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203" name="Google Shape;203;p11"/>
          <p:cNvSpPr txBox="1">
            <a:spLocks noGrp="1"/>
          </p:cNvSpPr>
          <p:nvPr>
            <p:ph type="subTitle" idx="1"/>
          </p:nvPr>
        </p:nvSpPr>
        <p:spPr>
          <a:xfrm>
            <a:off x="1851450" y="4261475"/>
            <a:ext cx="5441100" cy="34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204" name="Google Shape;204;p11"/>
          <p:cNvGrpSpPr/>
          <p:nvPr/>
        </p:nvGrpSpPr>
        <p:grpSpPr>
          <a:xfrm>
            <a:off x="1958600" y="301163"/>
            <a:ext cx="4705340" cy="2665257"/>
            <a:chOff x="166700" y="539488"/>
            <a:chExt cx="4705340" cy="2665257"/>
          </a:xfrm>
        </p:grpSpPr>
        <p:sp>
          <p:nvSpPr>
            <p:cNvPr id="205" name="Google Shape;205;p11"/>
            <p:cNvSpPr/>
            <p:nvPr/>
          </p:nvSpPr>
          <p:spPr>
            <a:xfrm>
              <a:off x="2533198" y="930049"/>
              <a:ext cx="2338843" cy="1840440"/>
            </a:xfrm>
            <a:custGeom>
              <a:avLst/>
              <a:gdLst/>
              <a:ahLst/>
              <a:cxnLst/>
              <a:rect l="l" t="t" r="r" b="b"/>
              <a:pathLst>
                <a:path w="44374" h="34918" extrusionOk="0">
                  <a:moveTo>
                    <a:pt x="42046" y="1"/>
                  </a:moveTo>
                  <a:cubicBezTo>
                    <a:pt x="41498" y="1"/>
                    <a:pt x="40953" y="210"/>
                    <a:pt x="40543" y="628"/>
                  </a:cubicBezTo>
                  <a:lnTo>
                    <a:pt x="18853" y="22303"/>
                  </a:lnTo>
                  <a:cubicBezTo>
                    <a:pt x="18676" y="22511"/>
                    <a:pt x="18469" y="22598"/>
                    <a:pt x="18269" y="22598"/>
                  </a:cubicBezTo>
                  <a:cubicBezTo>
                    <a:pt x="17644" y="22598"/>
                    <a:pt x="17092" y="21751"/>
                    <a:pt x="17759" y="21194"/>
                  </a:cubicBezTo>
                  <a:lnTo>
                    <a:pt x="23462" y="15490"/>
                  </a:lnTo>
                  <a:cubicBezTo>
                    <a:pt x="24528" y="14468"/>
                    <a:pt x="24556" y="12754"/>
                    <a:pt x="23505" y="11688"/>
                  </a:cubicBezTo>
                  <a:cubicBezTo>
                    <a:pt x="22983" y="11173"/>
                    <a:pt x="22305" y="10917"/>
                    <a:pt x="21630" y="10917"/>
                  </a:cubicBezTo>
                  <a:cubicBezTo>
                    <a:pt x="20926" y="10917"/>
                    <a:pt x="20224" y="11195"/>
                    <a:pt x="19703" y="11746"/>
                  </a:cubicBezTo>
                  <a:lnTo>
                    <a:pt x="11364" y="20085"/>
                  </a:lnTo>
                  <a:cubicBezTo>
                    <a:pt x="11270" y="20173"/>
                    <a:pt x="11165" y="20210"/>
                    <a:pt x="11064" y="20210"/>
                  </a:cubicBezTo>
                  <a:cubicBezTo>
                    <a:pt x="10719" y="20210"/>
                    <a:pt x="10418" y="19774"/>
                    <a:pt x="10730" y="19451"/>
                  </a:cubicBezTo>
                  <a:lnTo>
                    <a:pt x="22468" y="7699"/>
                  </a:lnTo>
                  <a:cubicBezTo>
                    <a:pt x="23059" y="7094"/>
                    <a:pt x="23059" y="6129"/>
                    <a:pt x="22468" y="5539"/>
                  </a:cubicBezTo>
                  <a:cubicBezTo>
                    <a:pt x="22173" y="5236"/>
                    <a:pt x="21780" y="5085"/>
                    <a:pt x="21388" y="5085"/>
                  </a:cubicBezTo>
                  <a:cubicBezTo>
                    <a:pt x="20995" y="5085"/>
                    <a:pt x="20603" y="5236"/>
                    <a:pt x="20308" y="5539"/>
                  </a:cubicBezTo>
                  <a:lnTo>
                    <a:pt x="2320" y="23541"/>
                  </a:lnTo>
                  <a:cubicBezTo>
                    <a:pt x="1715" y="24132"/>
                    <a:pt x="1715" y="25097"/>
                    <a:pt x="2320" y="25702"/>
                  </a:cubicBezTo>
                  <a:cubicBezTo>
                    <a:pt x="2615" y="25997"/>
                    <a:pt x="3004" y="26144"/>
                    <a:pt x="3394" y="26144"/>
                  </a:cubicBezTo>
                  <a:cubicBezTo>
                    <a:pt x="3785" y="26144"/>
                    <a:pt x="4177" y="25997"/>
                    <a:pt x="4480" y="25702"/>
                  </a:cubicBezTo>
                  <a:lnTo>
                    <a:pt x="5661" y="24521"/>
                  </a:lnTo>
                  <a:cubicBezTo>
                    <a:pt x="5757" y="24427"/>
                    <a:pt x="5864" y="24388"/>
                    <a:pt x="5966" y="24388"/>
                  </a:cubicBezTo>
                  <a:cubicBezTo>
                    <a:pt x="6305" y="24388"/>
                    <a:pt x="6593" y="24822"/>
                    <a:pt x="6295" y="25154"/>
                  </a:cubicBezTo>
                  <a:lnTo>
                    <a:pt x="1052" y="30382"/>
                  </a:lnTo>
                  <a:cubicBezTo>
                    <a:pt x="1" y="31405"/>
                    <a:pt x="1" y="33104"/>
                    <a:pt x="1038" y="34141"/>
                  </a:cubicBezTo>
                  <a:cubicBezTo>
                    <a:pt x="1555" y="34658"/>
                    <a:pt x="2236" y="34917"/>
                    <a:pt x="2917" y="34917"/>
                  </a:cubicBezTo>
                  <a:cubicBezTo>
                    <a:pt x="3604" y="34917"/>
                    <a:pt x="4291" y="34654"/>
                    <a:pt x="4811" y="34127"/>
                  </a:cubicBezTo>
                  <a:lnTo>
                    <a:pt x="14749" y="24175"/>
                  </a:lnTo>
                  <a:cubicBezTo>
                    <a:pt x="14918" y="24022"/>
                    <a:pt x="15102" y="23957"/>
                    <a:pt x="15279" y="23957"/>
                  </a:cubicBezTo>
                  <a:cubicBezTo>
                    <a:pt x="15883" y="23957"/>
                    <a:pt x="16393" y="24718"/>
                    <a:pt x="15858" y="25298"/>
                  </a:cubicBezTo>
                  <a:lnTo>
                    <a:pt x="15526" y="25630"/>
                  </a:lnTo>
                  <a:cubicBezTo>
                    <a:pt x="14677" y="26465"/>
                    <a:pt x="14677" y="27847"/>
                    <a:pt x="15526" y="28697"/>
                  </a:cubicBezTo>
                  <a:cubicBezTo>
                    <a:pt x="15938" y="29095"/>
                    <a:pt x="16470" y="29293"/>
                    <a:pt x="17001" y="29293"/>
                  </a:cubicBezTo>
                  <a:cubicBezTo>
                    <a:pt x="17546" y="29293"/>
                    <a:pt x="18092" y="29084"/>
                    <a:pt x="18507" y="28668"/>
                  </a:cubicBezTo>
                  <a:lnTo>
                    <a:pt x="22439" y="24751"/>
                  </a:lnTo>
                  <a:cubicBezTo>
                    <a:pt x="22622" y="24562"/>
                    <a:pt x="22827" y="24483"/>
                    <a:pt x="23024" y="24483"/>
                  </a:cubicBezTo>
                  <a:cubicBezTo>
                    <a:pt x="23667" y="24483"/>
                    <a:pt x="24223" y="25326"/>
                    <a:pt x="23606" y="25932"/>
                  </a:cubicBezTo>
                  <a:lnTo>
                    <a:pt x="17672" y="31851"/>
                  </a:lnTo>
                  <a:cubicBezTo>
                    <a:pt x="17139" y="32456"/>
                    <a:pt x="17168" y="33378"/>
                    <a:pt x="17744" y="33939"/>
                  </a:cubicBezTo>
                  <a:cubicBezTo>
                    <a:pt x="18038" y="34241"/>
                    <a:pt x="18430" y="34392"/>
                    <a:pt x="18823" y="34392"/>
                  </a:cubicBezTo>
                  <a:cubicBezTo>
                    <a:pt x="19183" y="34392"/>
                    <a:pt x="19544" y="34266"/>
                    <a:pt x="19832" y="34012"/>
                  </a:cubicBezTo>
                  <a:lnTo>
                    <a:pt x="37835" y="16009"/>
                  </a:lnTo>
                  <a:cubicBezTo>
                    <a:pt x="38425" y="15404"/>
                    <a:pt x="38425" y="14439"/>
                    <a:pt x="37835" y="13849"/>
                  </a:cubicBezTo>
                  <a:cubicBezTo>
                    <a:pt x="37533" y="13546"/>
                    <a:pt x="37140" y="13395"/>
                    <a:pt x="36749" y="13395"/>
                  </a:cubicBezTo>
                  <a:cubicBezTo>
                    <a:pt x="36359" y="13395"/>
                    <a:pt x="35970" y="13546"/>
                    <a:pt x="35675" y="13849"/>
                  </a:cubicBezTo>
                  <a:lnTo>
                    <a:pt x="31023" y="18500"/>
                  </a:lnTo>
                  <a:cubicBezTo>
                    <a:pt x="30846" y="18667"/>
                    <a:pt x="30652" y="18737"/>
                    <a:pt x="30464" y="18737"/>
                  </a:cubicBezTo>
                  <a:cubicBezTo>
                    <a:pt x="29826" y="18737"/>
                    <a:pt x="29277" y="17921"/>
                    <a:pt x="29856" y="17320"/>
                  </a:cubicBezTo>
                  <a:lnTo>
                    <a:pt x="43524" y="3666"/>
                  </a:lnTo>
                  <a:cubicBezTo>
                    <a:pt x="44374" y="2817"/>
                    <a:pt x="44374" y="1434"/>
                    <a:pt x="43524" y="584"/>
                  </a:cubicBezTo>
                  <a:cubicBezTo>
                    <a:pt x="43107" y="195"/>
                    <a:pt x="42575" y="1"/>
                    <a:pt x="420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1"/>
            <p:cNvSpPr/>
            <p:nvPr/>
          </p:nvSpPr>
          <p:spPr>
            <a:xfrm>
              <a:off x="1926728" y="1329767"/>
              <a:ext cx="172670" cy="125022"/>
            </a:xfrm>
            <a:custGeom>
              <a:avLst/>
              <a:gdLst/>
              <a:ahLst/>
              <a:cxnLst/>
              <a:rect l="l" t="t" r="r" b="b"/>
              <a:pathLst>
                <a:path w="3276" h="2372" extrusionOk="0">
                  <a:moveTo>
                    <a:pt x="1633" y="0"/>
                  </a:moveTo>
                  <a:cubicBezTo>
                    <a:pt x="1316" y="0"/>
                    <a:pt x="1014" y="115"/>
                    <a:pt x="798" y="346"/>
                  </a:cubicBezTo>
                  <a:cubicBezTo>
                    <a:pt x="1" y="1143"/>
                    <a:pt x="658" y="2372"/>
                    <a:pt x="1615" y="2372"/>
                  </a:cubicBezTo>
                  <a:cubicBezTo>
                    <a:pt x="1764" y="2372"/>
                    <a:pt x="1920" y="2342"/>
                    <a:pt x="2080" y="2276"/>
                  </a:cubicBezTo>
                  <a:cubicBezTo>
                    <a:pt x="3275" y="1772"/>
                    <a:pt x="2929" y="0"/>
                    <a:pt x="163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1"/>
            <p:cNvSpPr/>
            <p:nvPr/>
          </p:nvSpPr>
          <p:spPr>
            <a:xfrm>
              <a:off x="2124114" y="1133172"/>
              <a:ext cx="172617" cy="125022"/>
            </a:xfrm>
            <a:custGeom>
              <a:avLst/>
              <a:gdLst/>
              <a:ahLst/>
              <a:cxnLst/>
              <a:rect l="l" t="t" r="r" b="b"/>
              <a:pathLst>
                <a:path w="3275" h="2372" extrusionOk="0">
                  <a:moveTo>
                    <a:pt x="1633" y="0"/>
                  </a:moveTo>
                  <a:cubicBezTo>
                    <a:pt x="1316" y="0"/>
                    <a:pt x="1014" y="115"/>
                    <a:pt x="798" y="346"/>
                  </a:cubicBezTo>
                  <a:cubicBezTo>
                    <a:pt x="0" y="1143"/>
                    <a:pt x="647" y="2372"/>
                    <a:pt x="1610" y="2372"/>
                  </a:cubicBezTo>
                  <a:cubicBezTo>
                    <a:pt x="1760" y="2372"/>
                    <a:pt x="1918" y="2342"/>
                    <a:pt x="2079" y="2276"/>
                  </a:cubicBezTo>
                  <a:cubicBezTo>
                    <a:pt x="3275" y="1772"/>
                    <a:pt x="2915" y="0"/>
                    <a:pt x="163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1"/>
            <p:cNvSpPr/>
            <p:nvPr/>
          </p:nvSpPr>
          <p:spPr>
            <a:xfrm>
              <a:off x="2343742" y="935839"/>
              <a:ext cx="138779" cy="125233"/>
            </a:xfrm>
            <a:custGeom>
              <a:avLst/>
              <a:gdLst/>
              <a:ahLst/>
              <a:cxnLst/>
              <a:rect l="l" t="t" r="r" b="b"/>
              <a:pathLst>
                <a:path w="2633" h="2376" extrusionOk="0">
                  <a:moveTo>
                    <a:pt x="1169" y="1"/>
                  </a:moveTo>
                  <a:cubicBezTo>
                    <a:pt x="885" y="1"/>
                    <a:pt x="593" y="109"/>
                    <a:pt x="346" y="360"/>
                  </a:cubicBezTo>
                  <a:cubicBezTo>
                    <a:pt x="130" y="576"/>
                    <a:pt x="1" y="878"/>
                    <a:pt x="1" y="1195"/>
                  </a:cubicBezTo>
                  <a:cubicBezTo>
                    <a:pt x="1" y="1944"/>
                    <a:pt x="597" y="2376"/>
                    <a:pt x="1195" y="2376"/>
                  </a:cubicBezTo>
                  <a:cubicBezTo>
                    <a:pt x="1632" y="2376"/>
                    <a:pt x="2069" y="2146"/>
                    <a:pt x="2276" y="1641"/>
                  </a:cubicBezTo>
                  <a:cubicBezTo>
                    <a:pt x="2632" y="771"/>
                    <a:pt x="1929" y="1"/>
                    <a:pt x="116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11"/>
            <p:cNvSpPr/>
            <p:nvPr/>
          </p:nvSpPr>
          <p:spPr>
            <a:xfrm>
              <a:off x="1064713" y="2589080"/>
              <a:ext cx="388665" cy="290418"/>
            </a:xfrm>
            <a:custGeom>
              <a:avLst/>
              <a:gdLst/>
              <a:ahLst/>
              <a:cxnLst/>
              <a:rect l="l" t="t" r="r" b="b"/>
              <a:pathLst>
                <a:path w="7374" h="5510" extrusionOk="0">
                  <a:moveTo>
                    <a:pt x="3687" y="0"/>
                  </a:moveTo>
                  <a:cubicBezTo>
                    <a:pt x="1224" y="0"/>
                    <a:pt x="0" y="2967"/>
                    <a:pt x="1728" y="4710"/>
                  </a:cubicBezTo>
                  <a:cubicBezTo>
                    <a:pt x="2268" y="5243"/>
                    <a:pt x="2974" y="5509"/>
                    <a:pt x="3680" y="5509"/>
                  </a:cubicBezTo>
                  <a:cubicBezTo>
                    <a:pt x="4386" y="5509"/>
                    <a:pt x="5091" y="5243"/>
                    <a:pt x="5631" y="4710"/>
                  </a:cubicBezTo>
                  <a:cubicBezTo>
                    <a:pt x="7374" y="2967"/>
                    <a:pt x="6135" y="0"/>
                    <a:pt x="36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11"/>
            <p:cNvSpPr/>
            <p:nvPr/>
          </p:nvSpPr>
          <p:spPr>
            <a:xfrm>
              <a:off x="288136" y="2930670"/>
              <a:ext cx="167821" cy="167821"/>
            </a:xfrm>
            <a:custGeom>
              <a:avLst/>
              <a:gdLst/>
              <a:ahLst/>
              <a:cxnLst/>
              <a:rect l="l" t="t" r="r" b="b"/>
              <a:pathLst>
                <a:path w="3184" h="3184" extrusionOk="0">
                  <a:moveTo>
                    <a:pt x="1600" y="0"/>
                  </a:moveTo>
                  <a:cubicBezTo>
                    <a:pt x="721" y="0"/>
                    <a:pt x="1" y="720"/>
                    <a:pt x="1" y="1599"/>
                  </a:cubicBezTo>
                  <a:cubicBezTo>
                    <a:pt x="1" y="2477"/>
                    <a:pt x="721" y="3183"/>
                    <a:pt x="1600" y="3183"/>
                  </a:cubicBezTo>
                  <a:cubicBezTo>
                    <a:pt x="2478" y="3183"/>
                    <a:pt x="3184" y="2477"/>
                    <a:pt x="3184" y="1599"/>
                  </a:cubicBezTo>
                  <a:cubicBezTo>
                    <a:pt x="3184" y="720"/>
                    <a:pt x="2478" y="0"/>
                    <a:pt x="160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11"/>
            <p:cNvSpPr/>
            <p:nvPr/>
          </p:nvSpPr>
          <p:spPr>
            <a:xfrm>
              <a:off x="166700" y="3112085"/>
              <a:ext cx="123810" cy="92660"/>
            </a:xfrm>
            <a:custGeom>
              <a:avLst/>
              <a:gdLst/>
              <a:ahLst/>
              <a:cxnLst/>
              <a:rect l="l" t="t" r="r" b="b"/>
              <a:pathLst>
                <a:path w="2349" h="1758" extrusionOk="0">
                  <a:moveTo>
                    <a:pt x="1176" y="0"/>
                  </a:moveTo>
                  <a:cubicBezTo>
                    <a:pt x="951" y="0"/>
                    <a:pt x="728" y="87"/>
                    <a:pt x="562" y="260"/>
                  </a:cubicBezTo>
                  <a:cubicBezTo>
                    <a:pt x="1" y="807"/>
                    <a:pt x="404" y="1757"/>
                    <a:pt x="1182" y="1757"/>
                  </a:cubicBezTo>
                  <a:cubicBezTo>
                    <a:pt x="1959" y="1757"/>
                    <a:pt x="2348" y="807"/>
                    <a:pt x="1801" y="260"/>
                  </a:cubicBezTo>
                  <a:cubicBezTo>
                    <a:pt x="1628" y="87"/>
                    <a:pt x="1401" y="0"/>
                    <a:pt x="117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1"/>
            <p:cNvSpPr/>
            <p:nvPr/>
          </p:nvSpPr>
          <p:spPr>
            <a:xfrm>
              <a:off x="407358" y="539488"/>
              <a:ext cx="2371416" cy="2621566"/>
            </a:xfrm>
            <a:custGeom>
              <a:avLst/>
              <a:gdLst/>
              <a:ahLst/>
              <a:cxnLst/>
              <a:rect l="l" t="t" r="r" b="b"/>
              <a:pathLst>
                <a:path w="44992" h="49738" extrusionOk="0">
                  <a:moveTo>
                    <a:pt x="36920" y="1"/>
                  </a:moveTo>
                  <a:cubicBezTo>
                    <a:pt x="36688" y="1"/>
                    <a:pt x="36456" y="91"/>
                    <a:pt x="36279" y="275"/>
                  </a:cubicBezTo>
                  <a:lnTo>
                    <a:pt x="29726" y="6828"/>
                  </a:lnTo>
                  <a:cubicBezTo>
                    <a:pt x="29546" y="7005"/>
                    <a:pt x="29346" y="7079"/>
                    <a:pt x="29154" y="7079"/>
                  </a:cubicBezTo>
                  <a:cubicBezTo>
                    <a:pt x="28518" y="7079"/>
                    <a:pt x="27976" y="6263"/>
                    <a:pt x="28574" y="5676"/>
                  </a:cubicBezTo>
                  <a:lnTo>
                    <a:pt x="29582" y="4654"/>
                  </a:lnTo>
                  <a:cubicBezTo>
                    <a:pt x="30331" y="3919"/>
                    <a:pt x="30359" y="2724"/>
                    <a:pt x="29654" y="1960"/>
                  </a:cubicBezTo>
                  <a:cubicBezTo>
                    <a:pt x="29283" y="1568"/>
                    <a:pt x="28788" y="1373"/>
                    <a:pt x="28291" y="1373"/>
                  </a:cubicBezTo>
                  <a:cubicBezTo>
                    <a:pt x="27805" y="1373"/>
                    <a:pt x="27317" y="1561"/>
                    <a:pt x="26946" y="1932"/>
                  </a:cubicBezTo>
                  <a:lnTo>
                    <a:pt x="16447" y="12416"/>
                  </a:lnTo>
                  <a:cubicBezTo>
                    <a:pt x="15698" y="13165"/>
                    <a:pt x="15713" y="14389"/>
                    <a:pt x="16476" y="15138"/>
                  </a:cubicBezTo>
                  <a:cubicBezTo>
                    <a:pt x="16844" y="15479"/>
                    <a:pt x="17313" y="15648"/>
                    <a:pt x="17783" y="15648"/>
                  </a:cubicBezTo>
                  <a:cubicBezTo>
                    <a:pt x="18286" y="15648"/>
                    <a:pt x="18789" y="15454"/>
                    <a:pt x="19169" y="15066"/>
                  </a:cubicBezTo>
                  <a:lnTo>
                    <a:pt x="21013" y="13237"/>
                  </a:lnTo>
                  <a:cubicBezTo>
                    <a:pt x="21191" y="13055"/>
                    <a:pt x="21392" y="12979"/>
                    <a:pt x="21583" y="12979"/>
                  </a:cubicBezTo>
                  <a:cubicBezTo>
                    <a:pt x="22211" y="12979"/>
                    <a:pt x="22749" y="13794"/>
                    <a:pt x="22165" y="14389"/>
                  </a:cubicBezTo>
                  <a:lnTo>
                    <a:pt x="6481" y="30073"/>
                  </a:lnTo>
                  <a:cubicBezTo>
                    <a:pt x="6135" y="30404"/>
                    <a:pt x="6092" y="30937"/>
                    <a:pt x="6380" y="31312"/>
                  </a:cubicBezTo>
                  <a:cubicBezTo>
                    <a:pt x="6564" y="31534"/>
                    <a:pt x="6825" y="31646"/>
                    <a:pt x="7086" y="31646"/>
                  </a:cubicBezTo>
                  <a:cubicBezTo>
                    <a:pt x="7315" y="31646"/>
                    <a:pt x="7544" y="31559"/>
                    <a:pt x="7719" y="31384"/>
                  </a:cubicBezTo>
                  <a:lnTo>
                    <a:pt x="12717" y="26386"/>
                  </a:lnTo>
                  <a:cubicBezTo>
                    <a:pt x="12857" y="26238"/>
                    <a:pt x="13044" y="26162"/>
                    <a:pt x="13232" y="26162"/>
                  </a:cubicBezTo>
                  <a:cubicBezTo>
                    <a:pt x="13391" y="26162"/>
                    <a:pt x="13550" y="26216"/>
                    <a:pt x="13682" y="26329"/>
                  </a:cubicBezTo>
                  <a:cubicBezTo>
                    <a:pt x="14013" y="26588"/>
                    <a:pt x="14028" y="27063"/>
                    <a:pt x="13740" y="27366"/>
                  </a:cubicBezTo>
                  <a:lnTo>
                    <a:pt x="1469" y="39622"/>
                  </a:lnTo>
                  <a:cubicBezTo>
                    <a:pt x="101" y="41004"/>
                    <a:pt x="0" y="43251"/>
                    <a:pt x="1325" y="44677"/>
                  </a:cubicBezTo>
                  <a:cubicBezTo>
                    <a:pt x="2032" y="45435"/>
                    <a:pt x="2990" y="45817"/>
                    <a:pt x="3953" y="45817"/>
                  </a:cubicBezTo>
                  <a:cubicBezTo>
                    <a:pt x="4874" y="45817"/>
                    <a:pt x="5799" y="45467"/>
                    <a:pt x="6510" y="44763"/>
                  </a:cubicBezTo>
                  <a:lnTo>
                    <a:pt x="23979" y="27294"/>
                  </a:lnTo>
                  <a:cubicBezTo>
                    <a:pt x="24139" y="27126"/>
                    <a:pt x="24355" y="27043"/>
                    <a:pt x="24573" y="27043"/>
                  </a:cubicBezTo>
                  <a:cubicBezTo>
                    <a:pt x="24749" y="27043"/>
                    <a:pt x="24926" y="27098"/>
                    <a:pt x="25074" y="27207"/>
                  </a:cubicBezTo>
                  <a:cubicBezTo>
                    <a:pt x="25434" y="27510"/>
                    <a:pt x="25463" y="28057"/>
                    <a:pt x="25132" y="28388"/>
                  </a:cubicBezTo>
                  <a:lnTo>
                    <a:pt x="19126" y="34394"/>
                  </a:lnTo>
                  <a:cubicBezTo>
                    <a:pt x="17945" y="35546"/>
                    <a:pt x="17902" y="37418"/>
                    <a:pt x="18996" y="38642"/>
                  </a:cubicBezTo>
                  <a:cubicBezTo>
                    <a:pt x="19592" y="39282"/>
                    <a:pt x="20397" y="39602"/>
                    <a:pt x="21203" y="39602"/>
                  </a:cubicBezTo>
                  <a:cubicBezTo>
                    <a:pt x="21978" y="39602"/>
                    <a:pt x="22753" y="39307"/>
                    <a:pt x="23346" y="38714"/>
                  </a:cubicBezTo>
                  <a:lnTo>
                    <a:pt x="24224" y="37836"/>
                  </a:lnTo>
                  <a:cubicBezTo>
                    <a:pt x="24383" y="37677"/>
                    <a:pt x="24600" y="37592"/>
                    <a:pt x="24817" y="37592"/>
                  </a:cubicBezTo>
                  <a:cubicBezTo>
                    <a:pt x="24993" y="37592"/>
                    <a:pt x="25170" y="37648"/>
                    <a:pt x="25319" y="37764"/>
                  </a:cubicBezTo>
                  <a:cubicBezTo>
                    <a:pt x="25679" y="38066"/>
                    <a:pt x="25708" y="38614"/>
                    <a:pt x="25376" y="38945"/>
                  </a:cubicBezTo>
                  <a:lnTo>
                    <a:pt x="16706" y="47615"/>
                  </a:lnTo>
                  <a:cubicBezTo>
                    <a:pt x="16217" y="48090"/>
                    <a:pt x="16188" y="48853"/>
                    <a:pt x="16634" y="49358"/>
                  </a:cubicBezTo>
                  <a:cubicBezTo>
                    <a:pt x="16874" y="49611"/>
                    <a:pt x="17193" y="49737"/>
                    <a:pt x="17514" y="49737"/>
                  </a:cubicBezTo>
                  <a:cubicBezTo>
                    <a:pt x="17831" y="49737"/>
                    <a:pt x="18148" y="49615"/>
                    <a:pt x="18391" y="49372"/>
                  </a:cubicBezTo>
                  <a:lnTo>
                    <a:pt x="43120" y="24644"/>
                  </a:lnTo>
                  <a:cubicBezTo>
                    <a:pt x="43595" y="24168"/>
                    <a:pt x="43624" y="23419"/>
                    <a:pt x="43192" y="22915"/>
                  </a:cubicBezTo>
                  <a:cubicBezTo>
                    <a:pt x="42949" y="22658"/>
                    <a:pt x="42623" y="22528"/>
                    <a:pt x="42298" y="22528"/>
                  </a:cubicBezTo>
                  <a:cubicBezTo>
                    <a:pt x="41986" y="22528"/>
                    <a:pt x="41674" y="22647"/>
                    <a:pt x="41435" y="22887"/>
                  </a:cubicBezTo>
                  <a:lnTo>
                    <a:pt x="34248" y="30073"/>
                  </a:lnTo>
                  <a:cubicBezTo>
                    <a:pt x="34091" y="30238"/>
                    <a:pt x="33879" y="30322"/>
                    <a:pt x="33664" y="30322"/>
                  </a:cubicBezTo>
                  <a:cubicBezTo>
                    <a:pt x="33485" y="30322"/>
                    <a:pt x="33304" y="30263"/>
                    <a:pt x="33153" y="30145"/>
                  </a:cubicBezTo>
                  <a:cubicBezTo>
                    <a:pt x="32793" y="29857"/>
                    <a:pt x="32765" y="29310"/>
                    <a:pt x="33096" y="28964"/>
                  </a:cubicBezTo>
                  <a:lnTo>
                    <a:pt x="43768" y="18307"/>
                  </a:lnTo>
                  <a:cubicBezTo>
                    <a:pt x="44934" y="17155"/>
                    <a:pt x="44992" y="15282"/>
                    <a:pt x="43897" y="14058"/>
                  </a:cubicBezTo>
                  <a:cubicBezTo>
                    <a:pt x="43299" y="13415"/>
                    <a:pt x="42488" y="13091"/>
                    <a:pt x="41677" y="13091"/>
                  </a:cubicBezTo>
                  <a:cubicBezTo>
                    <a:pt x="40907" y="13091"/>
                    <a:pt x="40137" y="13383"/>
                    <a:pt x="39548" y="13972"/>
                  </a:cubicBezTo>
                  <a:lnTo>
                    <a:pt x="28847" y="24672"/>
                  </a:lnTo>
                  <a:cubicBezTo>
                    <a:pt x="28690" y="24837"/>
                    <a:pt x="28478" y="24921"/>
                    <a:pt x="28263" y="24921"/>
                  </a:cubicBezTo>
                  <a:cubicBezTo>
                    <a:pt x="28084" y="24921"/>
                    <a:pt x="27903" y="24862"/>
                    <a:pt x="27753" y="24744"/>
                  </a:cubicBezTo>
                  <a:cubicBezTo>
                    <a:pt x="27393" y="24456"/>
                    <a:pt x="27364" y="23909"/>
                    <a:pt x="27695" y="23578"/>
                  </a:cubicBezTo>
                  <a:lnTo>
                    <a:pt x="28502" y="22771"/>
                  </a:lnTo>
                  <a:cubicBezTo>
                    <a:pt x="29884" y="21389"/>
                    <a:pt x="29985" y="19142"/>
                    <a:pt x="28660" y="17716"/>
                  </a:cubicBezTo>
                  <a:cubicBezTo>
                    <a:pt x="27944" y="16949"/>
                    <a:pt x="26979" y="16563"/>
                    <a:pt x="26015" y="16563"/>
                  </a:cubicBezTo>
                  <a:cubicBezTo>
                    <a:pt x="25096" y="16563"/>
                    <a:pt x="24178" y="16913"/>
                    <a:pt x="23475" y="17615"/>
                  </a:cubicBezTo>
                  <a:lnTo>
                    <a:pt x="20552" y="20553"/>
                  </a:lnTo>
                  <a:cubicBezTo>
                    <a:pt x="20411" y="20694"/>
                    <a:pt x="20223" y="20767"/>
                    <a:pt x="20034" y="20767"/>
                  </a:cubicBezTo>
                  <a:cubicBezTo>
                    <a:pt x="19876" y="20767"/>
                    <a:pt x="19718" y="20716"/>
                    <a:pt x="19587" y="20611"/>
                  </a:cubicBezTo>
                  <a:cubicBezTo>
                    <a:pt x="19256" y="20337"/>
                    <a:pt x="19241" y="19862"/>
                    <a:pt x="19529" y="19574"/>
                  </a:cubicBezTo>
                  <a:lnTo>
                    <a:pt x="37532" y="1572"/>
                  </a:lnTo>
                  <a:cubicBezTo>
                    <a:pt x="37863" y="1240"/>
                    <a:pt x="37906" y="707"/>
                    <a:pt x="37618" y="333"/>
                  </a:cubicBezTo>
                  <a:cubicBezTo>
                    <a:pt x="37436" y="113"/>
                    <a:pt x="37178" y="1"/>
                    <a:pt x="369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11"/>
            <p:cNvSpPr/>
            <p:nvPr/>
          </p:nvSpPr>
          <p:spPr>
            <a:xfrm>
              <a:off x="767870" y="1386479"/>
              <a:ext cx="463141" cy="457238"/>
            </a:xfrm>
            <a:custGeom>
              <a:avLst/>
              <a:gdLst/>
              <a:ahLst/>
              <a:cxnLst/>
              <a:rect l="l" t="t" r="r" b="b"/>
              <a:pathLst>
                <a:path w="8787" h="8675" extrusionOk="0">
                  <a:moveTo>
                    <a:pt x="8491" y="1"/>
                  </a:moveTo>
                  <a:cubicBezTo>
                    <a:pt x="8423" y="1"/>
                    <a:pt x="8354" y="26"/>
                    <a:pt x="8297" y="76"/>
                  </a:cubicBezTo>
                  <a:lnTo>
                    <a:pt x="174" y="8214"/>
                  </a:lnTo>
                  <a:cubicBezTo>
                    <a:pt x="1" y="8386"/>
                    <a:pt x="116" y="8674"/>
                    <a:pt x="361" y="8674"/>
                  </a:cubicBezTo>
                  <a:cubicBezTo>
                    <a:pt x="433" y="8674"/>
                    <a:pt x="505" y="8646"/>
                    <a:pt x="548" y="8602"/>
                  </a:cubicBezTo>
                  <a:lnTo>
                    <a:pt x="8685" y="465"/>
                  </a:lnTo>
                  <a:cubicBezTo>
                    <a:pt x="8786" y="364"/>
                    <a:pt x="8786" y="192"/>
                    <a:pt x="8685" y="76"/>
                  </a:cubicBezTo>
                  <a:cubicBezTo>
                    <a:pt x="8628" y="26"/>
                    <a:pt x="8559" y="1"/>
                    <a:pt x="849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11"/>
            <p:cNvSpPr/>
            <p:nvPr/>
          </p:nvSpPr>
          <p:spPr>
            <a:xfrm>
              <a:off x="3369252" y="543915"/>
              <a:ext cx="72947" cy="72736"/>
            </a:xfrm>
            <a:custGeom>
              <a:avLst/>
              <a:gdLst/>
              <a:ahLst/>
              <a:cxnLst/>
              <a:rect l="l" t="t" r="r" b="b"/>
              <a:pathLst>
                <a:path w="1384" h="1380" extrusionOk="0">
                  <a:moveTo>
                    <a:pt x="692" y="0"/>
                  </a:moveTo>
                  <a:cubicBezTo>
                    <a:pt x="516" y="0"/>
                    <a:pt x="339" y="69"/>
                    <a:pt x="202" y="206"/>
                  </a:cubicBezTo>
                  <a:cubicBezTo>
                    <a:pt x="73" y="335"/>
                    <a:pt x="1" y="508"/>
                    <a:pt x="1" y="695"/>
                  </a:cubicBezTo>
                  <a:cubicBezTo>
                    <a:pt x="1" y="883"/>
                    <a:pt x="73" y="1055"/>
                    <a:pt x="217" y="1185"/>
                  </a:cubicBezTo>
                  <a:cubicBezTo>
                    <a:pt x="354" y="1315"/>
                    <a:pt x="526" y="1379"/>
                    <a:pt x="699" y="1379"/>
                  </a:cubicBezTo>
                  <a:cubicBezTo>
                    <a:pt x="872" y="1379"/>
                    <a:pt x="1045" y="1315"/>
                    <a:pt x="1182" y="1185"/>
                  </a:cubicBezTo>
                  <a:cubicBezTo>
                    <a:pt x="1311" y="1055"/>
                    <a:pt x="1383" y="883"/>
                    <a:pt x="1383" y="695"/>
                  </a:cubicBezTo>
                  <a:cubicBezTo>
                    <a:pt x="1383" y="508"/>
                    <a:pt x="1311" y="335"/>
                    <a:pt x="1182" y="206"/>
                  </a:cubicBezTo>
                  <a:cubicBezTo>
                    <a:pt x="1045" y="69"/>
                    <a:pt x="868" y="0"/>
                    <a:pt x="69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11"/>
            <p:cNvSpPr/>
            <p:nvPr/>
          </p:nvSpPr>
          <p:spPr>
            <a:xfrm>
              <a:off x="2877395" y="1024597"/>
              <a:ext cx="97193" cy="72526"/>
            </a:xfrm>
            <a:custGeom>
              <a:avLst/>
              <a:gdLst/>
              <a:ahLst/>
              <a:cxnLst/>
              <a:rect l="l" t="t" r="r" b="b"/>
              <a:pathLst>
                <a:path w="1844" h="1376" extrusionOk="0">
                  <a:moveTo>
                    <a:pt x="922" y="1"/>
                  </a:moveTo>
                  <a:cubicBezTo>
                    <a:pt x="303" y="1"/>
                    <a:pt x="0" y="735"/>
                    <a:pt x="432" y="1182"/>
                  </a:cubicBezTo>
                  <a:cubicBezTo>
                    <a:pt x="569" y="1311"/>
                    <a:pt x="746" y="1376"/>
                    <a:pt x="922" y="1376"/>
                  </a:cubicBezTo>
                  <a:cubicBezTo>
                    <a:pt x="1098" y="1376"/>
                    <a:pt x="1275" y="1311"/>
                    <a:pt x="1412" y="1182"/>
                  </a:cubicBezTo>
                  <a:cubicBezTo>
                    <a:pt x="1844" y="735"/>
                    <a:pt x="1527" y="1"/>
                    <a:pt x="92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11"/>
            <p:cNvSpPr/>
            <p:nvPr/>
          </p:nvSpPr>
          <p:spPr>
            <a:xfrm>
              <a:off x="2997302" y="904690"/>
              <a:ext cx="97245" cy="72315"/>
            </a:xfrm>
            <a:custGeom>
              <a:avLst/>
              <a:gdLst/>
              <a:ahLst/>
              <a:cxnLst/>
              <a:rect l="l" t="t" r="r" b="b"/>
              <a:pathLst>
                <a:path w="1845" h="1372" extrusionOk="0">
                  <a:moveTo>
                    <a:pt x="922" y="0"/>
                  </a:moveTo>
                  <a:cubicBezTo>
                    <a:pt x="303" y="0"/>
                    <a:pt x="1" y="735"/>
                    <a:pt x="433" y="1167"/>
                  </a:cubicBezTo>
                  <a:cubicBezTo>
                    <a:pt x="570" y="1303"/>
                    <a:pt x="746" y="1372"/>
                    <a:pt x="922" y="1372"/>
                  </a:cubicBezTo>
                  <a:cubicBezTo>
                    <a:pt x="1099" y="1372"/>
                    <a:pt x="1275" y="1303"/>
                    <a:pt x="1412" y="1167"/>
                  </a:cubicBezTo>
                  <a:cubicBezTo>
                    <a:pt x="1844" y="735"/>
                    <a:pt x="1527" y="0"/>
                    <a:pt x="9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11"/>
            <p:cNvSpPr/>
            <p:nvPr/>
          </p:nvSpPr>
          <p:spPr>
            <a:xfrm>
              <a:off x="3112677" y="783781"/>
              <a:ext cx="92660" cy="74318"/>
            </a:xfrm>
            <a:custGeom>
              <a:avLst/>
              <a:gdLst/>
              <a:ahLst/>
              <a:cxnLst/>
              <a:rect l="l" t="t" r="r" b="b"/>
              <a:pathLst>
                <a:path w="1758" h="1410" extrusionOk="0">
                  <a:moveTo>
                    <a:pt x="1009" y="1"/>
                  </a:moveTo>
                  <a:cubicBezTo>
                    <a:pt x="833" y="1"/>
                    <a:pt x="656" y="69"/>
                    <a:pt x="519" y="206"/>
                  </a:cubicBezTo>
                  <a:cubicBezTo>
                    <a:pt x="1" y="702"/>
                    <a:pt x="471" y="1410"/>
                    <a:pt x="1011" y="1410"/>
                  </a:cubicBezTo>
                  <a:cubicBezTo>
                    <a:pt x="1175" y="1410"/>
                    <a:pt x="1347" y="1344"/>
                    <a:pt x="1499" y="1185"/>
                  </a:cubicBezTo>
                  <a:cubicBezTo>
                    <a:pt x="1758" y="911"/>
                    <a:pt x="1758" y="479"/>
                    <a:pt x="1499" y="206"/>
                  </a:cubicBezTo>
                  <a:cubicBezTo>
                    <a:pt x="1362" y="69"/>
                    <a:pt x="1185" y="1"/>
                    <a:pt x="10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11"/>
            <p:cNvSpPr/>
            <p:nvPr/>
          </p:nvSpPr>
          <p:spPr>
            <a:xfrm>
              <a:off x="3237169" y="664033"/>
              <a:ext cx="97245" cy="73105"/>
            </a:xfrm>
            <a:custGeom>
              <a:avLst/>
              <a:gdLst/>
              <a:ahLst/>
              <a:cxnLst/>
              <a:rect l="l" t="t" r="r" b="b"/>
              <a:pathLst>
                <a:path w="1845" h="1387" extrusionOk="0">
                  <a:moveTo>
                    <a:pt x="923" y="1"/>
                  </a:moveTo>
                  <a:cubicBezTo>
                    <a:pt x="303" y="1"/>
                    <a:pt x="1" y="750"/>
                    <a:pt x="433" y="1182"/>
                  </a:cubicBezTo>
                  <a:cubicBezTo>
                    <a:pt x="570" y="1318"/>
                    <a:pt x="746" y="1387"/>
                    <a:pt x="923" y="1387"/>
                  </a:cubicBezTo>
                  <a:cubicBezTo>
                    <a:pt x="1099" y="1387"/>
                    <a:pt x="1275" y="1318"/>
                    <a:pt x="1412" y="1182"/>
                  </a:cubicBezTo>
                  <a:cubicBezTo>
                    <a:pt x="1844" y="750"/>
                    <a:pt x="1542" y="1"/>
                    <a:pt x="92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11"/>
            <p:cNvSpPr/>
            <p:nvPr/>
          </p:nvSpPr>
          <p:spPr>
            <a:xfrm>
              <a:off x="2765815" y="1144556"/>
              <a:ext cx="88074" cy="72526"/>
            </a:xfrm>
            <a:custGeom>
              <a:avLst/>
              <a:gdLst/>
              <a:ahLst/>
              <a:cxnLst/>
              <a:rect l="l" t="t" r="r" b="b"/>
              <a:pathLst>
                <a:path w="1671" h="1376" extrusionOk="0">
                  <a:moveTo>
                    <a:pt x="763" y="0"/>
                  </a:moveTo>
                  <a:cubicBezTo>
                    <a:pt x="576" y="0"/>
                    <a:pt x="403" y="72"/>
                    <a:pt x="274" y="202"/>
                  </a:cubicBezTo>
                  <a:cubicBezTo>
                    <a:pt x="0" y="475"/>
                    <a:pt x="0" y="907"/>
                    <a:pt x="274" y="1181"/>
                  </a:cubicBezTo>
                  <a:cubicBezTo>
                    <a:pt x="411" y="1311"/>
                    <a:pt x="583" y="1376"/>
                    <a:pt x="758" y="1376"/>
                  </a:cubicBezTo>
                  <a:cubicBezTo>
                    <a:pt x="933" y="1376"/>
                    <a:pt x="1109" y="1311"/>
                    <a:pt x="1253" y="1181"/>
                  </a:cubicBezTo>
                  <a:cubicBezTo>
                    <a:pt x="1671" y="749"/>
                    <a:pt x="1368" y="0"/>
                    <a:pt x="76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11"/>
            <p:cNvSpPr/>
            <p:nvPr/>
          </p:nvSpPr>
          <p:spPr>
            <a:xfrm>
              <a:off x="2758963" y="943218"/>
              <a:ext cx="747867" cy="741067"/>
            </a:xfrm>
            <a:custGeom>
              <a:avLst/>
              <a:gdLst/>
              <a:ahLst/>
              <a:cxnLst/>
              <a:rect l="l" t="t" r="r" b="b"/>
              <a:pathLst>
                <a:path w="14189" h="14060" extrusionOk="0">
                  <a:moveTo>
                    <a:pt x="13792" y="1"/>
                  </a:moveTo>
                  <a:cubicBezTo>
                    <a:pt x="13725" y="1"/>
                    <a:pt x="13655" y="31"/>
                    <a:pt x="13596" y="104"/>
                  </a:cubicBezTo>
                  <a:lnTo>
                    <a:pt x="101" y="13599"/>
                  </a:lnTo>
                  <a:cubicBezTo>
                    <a:pt x="0" y="13700"/>
                    <a:pt x="0" y="13873"/>
                    <a:pt x="101" y="13974"/>
                  </a:cubicBezTo>
                  <a:cubicBezTo>
                    <a:pt x="145" y="14017"/>
                    <a:pt x="217" y="14046"/>
                    <a:pt x="289" y="14060"/>
                  </a:cubicBezTo>
                  <a:cubicBezTo>
                    <a:pt x="361" y="14060"/>
                    <a:pt x="433" y="14031"/>
                    <a:pt x="476" y="13974"/>
                  </a:cubicBezTo>
                  <a:lnTo>
                    <a:pt x="13970" y="479"/>
                  </a:lnTo>
                  <a:cubicBezTo>
                    <a:pt x="14189" y="293"/>
                    <a:pt x="14002" y="1"/>
                    <a:pt x="1379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11"/>
            <p:cNvSpPr/>
            <p:nvPr/>
          </p:nvSpPr>
          <p:spPr>
            <a:xfrm>
              <a:off x="1485206" y="2390587"/>
              <a:ext cx="134457" cy="100619"/>
            </a:xfrm>
            <a:custGeom>
              <a:avLst/>
              <a:gdLst/>
              <a:ahLst/>
              <a:cxnLst/>
              <a:rect l="l" t="t" r="r" b="b"/>
              <a:pathLst>
                <a:path w="2551" h="1909" extrusionOk="0">
                  <a:moveTo>
                    <a:pt x="1270" y="0"/>
                  </a:moveTo>
                  <a:cubicBezTo>
                    <a:pt x="1027" y="0"/>
                    <a:pt x="786" y="94"/>
                    <a:pt x="606" y="281"/>
                  </a:cubicBezTo>
                  <a:cubicBezTo>
                    <a:pt x="1" y="871"/>
                    <a:pt x="419" y="1908"/>
                    <a:pt x="1268" y="1908"/>
                  </a:cubicBezTo>
                  <a:cubicBezTo>
                    <a:pt x="2118" y="1908"/>
                    <a:pt x="2550" y="871"/>
                    <a:pt x="1945" y="281"/>
                  </a:cubicBezTo>
                  <a:cubicBezTo>
                    <a:pt x="1758" y="94"/>
                    <a:pt x="1513" y="0"/>
                    <a:pt x="12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11"/>
            <p:cNvSpPr/>
            <p:nvPr/>
          </p:nvSpPr>
          <p:spPr>
            <a:xfrm>
              <a:off x="1602899" y="2193571"/>
              <a:ext cx="224745" cy="167821"/>
            </a:xfrm>
            <a:custGeom>
              <a:avLst/>
              <a:gdLst/>
              <a:ahLst/>
              <a:cxnLst/>
              <a:rect l="l" t="t" r="r" b="b"/>
              <a:pathLst>
                <a:path w="4264" h="3184" extrusionOk="0">
                  <a:moveTo>
                    <a:pt x="2132" y="1"/>
                  </a:moveTo>
                  <a:cubicBezTo>
                    <a:pt x="1725" y="1"/>
                    <a:pt x="1318" y="159"/>
                    <a:pt x="1008" y="476"/>
                  </a:cubicBezTo>
                  <a:cubicBezTo>
                    <a:pt x="0" y="1470"/>
                    <a:pt x="720" y="3184"/>
                    <a:pt x="2132" y="3184"/>
                  </a:cubicBezTo>
                  <a:cubicBezTo>
                    <a:pt x="3558" y="3184"/>
                    <a:pt x="4263" y="1470"/>
                    <a:pt x="3255" y="476"/>
                  </a:cubicBezTo>
                  <a:cubicBezTo>
                    <a:pt x="2945" y="159"/>
                    <a:pt x="2539" y="1"/>
                    <a:pt x="21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11"/>
            <p:cNvSpPr/>
            <p:nvPr/>
          </p:nvSpPr>
          <p:spPr>
            <a:xfrm>
              <a:off x="619870" y="2630032"/>
              <a:ext cx="158702" cy="124969"/>
            </a:xfrm>
            <a:custGeom>
              <a:avLst/>
              <a:gdLst/>
              <a:ahLst/>
              <a:cxnLst/>
              <a:rect l="l" t="t" r="r" b="b"/>
              <a:pathLst>
                <a:path w="3011" h="2371" extrusionOk="0">
                  <a:moveTo>
                    <a:pt x="1426" y="1"/>
                  </a:moveTo>
                  <a:cubicBezTo>
                    <a:pt x="577" y="1"/>
                    <a:pt x="1" y="865"/>
                    <a:pt x="332" y="1643"/>
                  </a:cubicBezTo>
                  <a:cubicBezTo>
                    <a:pt x="523" y="2111"/>
                    <a:pt x="970" y="2371"/>
                    <a:pt x="1424" y="2371"/>
                  </a:cubicBezTo>
                  <a:cubicBezTo>
                    <a:pt x="1724" y="2371"/>
                    <a:pt x="2027" y="2258"/>
                    <a:pt x="2262" y="2017"/>
                  </a:cubicBezTo>
                  <a:cubicBezTo>
                    <a:pt x="3011" y="1268"/>
                    <a:pt x="2478" y="1"/>
                    <a:pt x="14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11"/>
            <p:cNvSpPr/>
            <p:nvPr/>
          </p:nvSpPr>
          <p:spPr>
            <a:xfrm>
              <a:off x="750424" y="2499479"/>
              <a:ext cx="157964" cy="124969"/>
            </a:xfrm>
            <a:custGeom>
              <a:avLst/>
              <a:gdLst/>
              <a:ahLst/>
              <a:cxnLst/>
              <a:rect l="l" t="t" r="r" b="b"/>
              <a:pathLst>
                <a:path w="2997" h="2371" extrusionOk="0">
                  <a:moveTo>
                    <a:pt x="1412" y="1"/>
                  </a:moveTo>
                  <a:cubicBezTo>
                    <a:pt x="577" y="1"/>
                    <a:pt x="1" y="865"/>
                    <a:pt x="332" y="1643"/>
                  </a:cubicBezTo>
                  <a:cubicBezTo>
                    <a:pt x="523" y="2111"/>
                    <a:pt x="965" y="2371"/>
                    <a:pt x="1418" y="2371"/>
                  </a:cubicBezTo>
                  <a:cubicBezTo>
                    <a:pt x="1717" y="2371"/>
                    <a:pt x="2021" y="2258"/>
                    <a:pt x="2262" y="2017"/>
                  </a:cubicBezTo>
                  <a:cubicBezTo>
                    <a:pt x="2996" y="1268"/>
                    <a:pt x="2463" y="1"/>
                    <a:pt x="14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1"/>
            <p:cNvSpPr/>
            <p:nvPr/>
          </p:nvSpPr>
          <p:spPr>
            <a:xfrm>
              <a:off x="868118" y="2368925"/>
              <a:ext cx="173355" cy="125286"/>
            </a:xfrm>
            <a:custGeom>
              <a:avLst/>
              <a:gdLst/>
              <a:ahLst/>
              <a:cxnLst/>
              <a:rect l="l" t="t" r="r" b="b"/>
              <a:pathLst>
                <a:path w="3289" h="2377" extrusionOk="0">
                  <a:moveTo>
                    <a:pt x="1671" y="1"/>
                  </a:moveTo>
                  <a:cubicBezTo>
                    <a:pt x="360" y="1"/>
                    <a:pt x="0" y="1787"/>
                    <a:pt x="1210" y="2276"/>
                  </a:cubicBezTo>
                  <a:cubicBezTo>
                    <a:pt x="1374" y="2345"/>
                    <a:pt x="1534" y="2377"/>
                    <a:pt x="1687" y="2377"/>
                  </a:cubicBezTo>
                  <a:cubicBezTo>
                    <a:pt x="2646" y="2377"/>
                    <a:pt x="3289" y="1142"/>
                    <a:pt x="2506" y="346"/>
                  </a:cubicBezTo>
                  <a:cubicBezTo>
                    <a:pt x="2276" y="130"/>
                    <a:pt x="1973" y="1"/>
                    <a:pt x="167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 1">
  <p:cSld name="BLANK_2_1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3"/>
          <p:cNvSpPr/>
          <p:nvPr/>
        </p:nvSpPr>
        <p:spPr>
          <a:xfrm>
            <a:off x="5008200" y="2409513"/>
            <a:ext cx="1119045" cy="1182057"/>
          </a:xfrm>
          <a:custGeom>
            <a:avLst/>
            <a:gdLst/>
            <a:ahLst/>
            <a:cxnLst/>
            <a:rect l="l" t="t" r="r" b="b"/>
            <a:pathLst>
              <a:path w="24159" h="28328" extrusionOk="0">
                <a:moveTo>
                  <a:pt x="21439" y="1"/>
                </a:moveTo>
                <a:cubicBezTo>
                  <a:pt x="20958" y="1"/>
                  <a:pt x="20480" y="186"/>
                  <a:pt x="20121" y="551"/>
                </a:cubicBezTo>
                <a:lnTo>
                  <a:pt x="4880" y="15792"/>
                </a:lnTo>
                <a:cubicBezTo>
                  <a:pt x="4243" y="16486"/>
                  <a:pt x="4220" y="17544"/>
                  <a:pt x="4835" y="18260"/>
                </a:cubicBezTo>
                <a:cubicBezTo>
                  <a:pt x="5203" y="18683"/>
                  <a:pt x="5727" y="18906"/>
                  <a:pt x="6256" y="18906"/>
                </a:cubicBezTo>
                <a:cubicBezTo>
                  <a:pt x="6610" y="18906"/>
                  <a:pt x="6966" y="18806"/>
                  <a:pt x="7280" y="18601"/>
                </a:cubicBezTo>
                <a:lnTo>
                  <a:pt x="7280" y="18601"/>
                </a:lnTo>
                <a:lnTo>
                  <a:pt x="729" y="25153"/>
                </a:lnTo>
                <a:cubicBezTo>
                  <a:pt x="1" y="25881"/>
                  <a:pt x="1" y="27052"/>
                  <a:pt x="729" y="27780"/>
                </a:cubicBezTo>
                <a:cubicBezTo>
                  <a:pt x="1094" y="28145"/>
                  <a:pt x="1571" y="28327"/>
                  <a:pt x="2048" y="28327"/>
                </a:cubicBezTo>
                <a:cubicBezTo>
                  <a:pt x="2521" y="28327"/>
                  <a:pt x="2993" y="28148"/>
                  <a:pt x="3356" y="27791"/>
                </a:cubicBezTo>
                <a:lnTo>
                  <a:pt x="5631" y="25517"/>
                </a:lnTo>
                <a:lnTo>
                  <a:pt x="5631" y="25517"/>
                </a:lnTo>
                <a:cubicBezTo>
                  <a:pt x="5312" y="26336"/>
                  <a:pt x="5608" y="27280"/>
                  <a:pt x="6347" y="27757"/>
                </a:cubicBezTo>
                <a:cubicBezTo>
                  <a:pt x="6656" y="27965"/>
                  <a:pt x="7009" y="28066"/>
                  <a:pt x="7362" y="28066"/>
                </a:cubicBezTo>
                <a:cubicBezTo>
                  <a:pt x="7841" y="28066"/>
                  <a:pt x="8318" y="27879"/>
                  <a:pt x="8679" y="27518"/>
                </a:cubicBezTo>
                <a:lnTo>
                  <a:pt x="23431" y="12767"/>
                </a:lnTo>
                <a:cubicBezTo>
                  <a:pt x="24159" y="12039"/>
                  <a:pt x="24159" y="10867"/>
                  <a:pt x="23431" y="10139"/>
                </a:cubicBezTo>
                <a:cubicBezTo>
                  <a:pt x="23067" y="9775"/>
                  <a:pt x="22589" y="9593"/>
                  <a:pt x="22111" y="9593"/>
                </a:cubicBezTo>
                <a:cubicBezTo>
                  <a:pt x="21634" y="9593"/>
                  <a:pt x="21156" y="9775"/>
                  <a:pt x="20792" y="10139"/>
                </a:cubicBezTo>
                <a:lnTo>
                  <a:pt x="19518" y="11413"/>
                </a:lnTo>
                <a:cubicBezTo>
                  <a:pt x="19277" y="11509"/>
                  <a:pt x="19039" y="11552"/>
                  <a:pt x="18811" y="11552"/>
                </a:cubicBezTo>
                <a:cubicBezTo>
                  <a:pt x="17435" y="11552"/>
                  <a:pt x="16419" y="9968"/>
                  <a:pt x="17277" y="8661"/>
                </a:cubicBezTo>
                <a:lnTo>
                  <a:pt x="22816" y="3122"/>
                </a:lnTo>
                <a:cubicBezTo>
                  <a:pt x="23499" y="2371"/>
                  <a:pt x="23453" y="1211"/>
                  <a:pt x="22725" y="517"/>
                </a:cubicBezTo>
                <a:cubicBezTo>
                  <a:pt x="22363" y="172"/>
                  <a:pt x="21900" y="1"/>
                  <a:pt x="2143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3"/>
          <p:cNvSpPr/>
          <p:nvPr/>
        </p:nvSpPr>
        <p:spPr>
          <a:xfrm>
            <a:off x="6999671" y="2409513"/>
            <a:ext cx="1119045" cy="1182057"/>
          </a:xfrm>
          <a:custGeom>
            <a:avLst/>
            <a:gdLst/>
            <a:ahLst/>
            <a:cxnLst/>
            <a:rect l="l" t="t" r="r" b="b"/>
            <a:pathLst>
              <a:path w="24159" h="28328" extrusionOk="0">
                <a:moveTo>
                  <a:pt x="21439" y="1"/>
                </a:moveTo>
                <a:cubicBezTo>
                  <a:pt x="20958" y="1"/>
                  <a:pt x="20480" y="186"/>
                  <a:pt x="20121" y="551"/>
                </a:cubicBezTo>
                <a:lnTo>
                  <a:pt x="4880" y="15792"/>
                </a:lnTo>
                <a:cubicBezTo>
                  <a:pt x="4243" y="16486"/>
                  <a:pt x="4220" y="17544"/>
                  <a:pt x="4835" y="18260"/>
                </a:cubicBezTo>
                <a:cubicBezTo>
                  <a:pt x="5203" y="18683"/>
                  <a:pt x="5727" y="18906"/>
                  <a:pt x="6256" y="18906"/>
                </a:cubicBezTo>
                <a:cubicBezTo>
                  <a:pt x="6610" y="18906"/>
                  <a:pt x="6966" y="18806"/>
                  <a:pt x="7280" y="18601"/>
                </a:cubicBezTo>
                <a:lnTo>
                  <a:pt x="7280" y="18601"/>
                </a:lnTo>
                <a:lnTo>
                  <a:pt x="729" y="25153"/>
                </a:lnTo>
                <a:cubicBezTo>
                  <a:pt x="1" y="25881"/>
                  <a:pt x="1" y="27052"/>
                  <a:pt x="729" y="27780"/>
                </a:cubicBezTo>
                <a:cubicBezTo>
                  <a:pt x="1094" y="28145"/>
                  <a:pt x="1571" y="28327"/>
                  <a:pt x="2048" y="28327"/>
                </a:cubicBezTo>
                <a:cubicBezTo>
                  <a:pt x="2521" y="28327"/>
                  <a:pt x="2993" y="28148"/>
                  <a:pt x="3356" y="27791"/>
                </a:cubicBezTo>
                <a:lnTo>
                  <a:pt x="5631" y="25517"/>
                </a:lnTo>
                <a:lnTo>
                  <a:pt x="5631" y="25517"/>
                </a:lnTo>
                <a:cubicBezTo>
                  <a:pt x="5312" y="26336"/>
                  <a:pt x="5608" y="27280"/>
                  <a:pt x="6347" y="27757"/>
                </a:cubicBezTo>
                <a:cubicBezTo>
                  <a:pt x="6656" y="27965"/>
                  <a:pt x="7009" y="28066"/>
                  <a:pt x="7362" y="28066"/>
                </a:cubicBezTo>
                <a:cubicBezTo>
                  <a:pt x="7841" y="28066"/>
                  <a:pt x="8318" y="27879"/>
                  <a:pt x="8679" y="27518"/>
                </a:cubicBezTo>
                <a:lnTo>
                  <a:pt x="23431" y="12767"/>
                </a:lnTo>
                <a:cubicBezTo>
                  <a:pt x="24159" y="12039"/>
                  <a:pt x="24159" y="10867"/>
                  <a:pt x="23431" y="10139"/>
                </a:cubicBezTo>
                <a:cubicBezTo>
                  <a:pt x="23067" y="9775"/>
                  <a:pt x="22589" y="9593"/>
                  <a:pt x="22111" y="9593"/>
                </a:cubicBezTo>
                <a:cubicBezTo>
                  <a:pt x="21634" y="9593"/>
                  <a:pt x="21156" y="9775"/>
                  <a:pt x="20792" y="10139"/>
                </a:cubicBezTo>
                <a:lnTo>
                  <a:pt x="19518" y="11413"/>
                </a:lnTo>
                <a:cubicBezTo>
                  <a:pt x="19277" y="11509"/>
                  <a:pt x="19039" y="11552"/>
                  <a:pt x="18811" y="11552"/>
                </a:cubicBezTo>
                <a:cubicBezTo>
                  <a:pt x="17435" y="11552"/>
                  <a:pt x="16419" y="9968"/>
                  <a:pt x="17277" y="8661"/>
                </a:cubicBezTo>
                <a:lnTo>
                  <a:pt x="22816" y="3122"/>
                </a:lnTo>
                <a:cubicBezTo>
                  <a:pt x="23499" y="2371"/>
                  <a:pt x="23453" y="1211"/>
                  <a:pt x="22725" y="517"/>
                </a:cubicBezTo>
                <a:cubicBezTo>
                  <a:pt x="22363" y="172"/>
                  <a:pt x="21900" y="1"/>
                  <a:pt x="2143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3"/>
          <p:cNvSpPr/>
          <p:nvPr/>
        </p:nvSpPr>
        <p:spPr>
          <a:xfrm>
            <a:off x="1025259" y="2409513"/>
            <a:ext cx="1119045" cy="1182057"/>
          </a:xfrm>
          <a:custGeom>
            <a:avLst/>
            <a:gdLst/>
            <a:ahLst/>
            <a:cxnLst/>
            <a:rect l="l" t="t" r="r" b="b"/>
            <a:pathLst>
              <a:path w="24159" h="28328" extrusionOk="0">
                <a:moveTo>
                  <a:pt x="21439" y="1"/>
                </a:moveTo>
                <a:cubicBezTo>
                  <a:pt x="20958" y="1"/>
                  <a:pt x="20480" y="186"/>
                  <a:pt x="20121" y="551"/>
                </a:cubicBezTo>
                <a:lnTo>
                  <a:pt x="4880" y="15792"/>
                </a:lnTo>
                <a:cubicBezTo>
                  <a:pt x="4243" y="16486"/>
                  <a:pt x="4220" y="17544"/>
                  <a:pt x="4835" y="18260"/>
                </a:cubicBezTo>
                <a:cubicBezTo>
                  <a:pt x="5203" y="18683"/>
                  <a:pt x="5727" y="18906"/>
                  <a:pt x="6256" y="18906"/>
                </a:cubicBezTo>
                <a:cubicBezTo>
                  <a:pt x="6610" y="18906"/>
                  <a:pt x="6966" y="18806"/>
                  <a:pt x="7280" y="18601"/>
                </a:cubicBezTo>
                <a:lnTo>
                  <a:pt x="7280" y="18601"/>
                </a:lnTo>
                <a:lnTo>
                  <a:pt x="729" y="25153"/>
                </a:lnTo>
                <a:cubicBezTo>
                  <a:pt x="1" y="25881"/>
                  <a:pt x="1" y="27052"/>
                  <a:pt x="729" y="27780"/>
                </a:cubicBezTo>
                <a:cubicBezTo>
                  <a:pt x="1094" y="28145"/>
                  <a:pt x="1571" y="28327"/>
                  <a:pt x="2048" y="28327"/>
                </a:cubicBezTo>
                <a:cubicBezTo>
                  <a:pt x="2521" y="28327"/>
                  <a:pt x="2993" y="28148"/>
                  <a:pt x="3356" y="27791"/>
                </a:cubicBezTo>
                <a:lnTo>
                  <a:pt x="5631" y="25517"/>
                </a:lnTo>
                <a:lnTo>
                  <a:pt x="5631" y="25517"/>
                </a:lnTo>
                <a:cubicBezTo>
                  <a:pt x="5312" y="26336"/>
                  <a:pt x="5608" y="27280"/>
                  <a:pt x="6347" y="27757"/>
                </a:cubicBezTo>
                <a:cubicBezTo>
                  <a:pt x="6656" y="27965"/>
                  <a:pt x="7009" y="28066"/>
                  <a:pt x="7362" y="28066"/>
                </a:cubicBezTo>
                <a:cubicBezTo>
                  <a:pt x="7841" y="28066"/>
                  <a:pt x="8318" y="27879"/>
                  <a:pt x="8679" y="27518"/>
                </a:cubicBezTo>
                <a:lnTo>
                  <a:pt x="23431" y="12767"/>
                </a:lnTo>
                <a:cubicBezTo>
                  <a:pt x="24159" y="12039"/>
                  <a:pt x="24159" y="10867"/>
                  <a:pt x="23431" y="10139"/>
                </a:cubicBezTo>
                <a:cubicBezTo>
                  <a:pt x="23067" y="9775"/>
                  <a:pt x="22589" y="9593"/>
                  <a:pt x="22111" y="9593"/>
                </a:cubicBezTo>
                <a:cubicBezTo>
                  <a:pt x="21634" y="9593"/>
                  <a:pt x="21156" y="9775"/>
                  <a:pt x="20792" y="10139"/>
                </a:cubicBezTo>
                <a:lnTo>
                  <a:pt x="19518" y="11413"/>
                </a:lnTo>
                <a:cubicBezTo>
                  <a:pt x="19277" y="11509"/>
                  <a:pt x="19039" y="11552"/>
                  <a:pt x="18811" y="11552"/>
                </a:cubicBezTo>
                <a:cubicBezTo>
                  <a:pt x="17435" y="11552"/>
                  <a:pt x="16419" y="9968"/>
                  <a:pt x="17277" y="8661"/>
                </a:cubicBezTo>
                <a:lnTo>
                  <a:pt x="22816" y="3122"/>
                </a:lnTo>
                <a:cubicBezTo>
                  <a:pt x="23499" y="2371"/>
                  <a:pt x="23453" y="1211"/>
                  <a:pt x="22725" y="517"/>
                </a:cubicBezTo>
                <a:cubicBezTo>
                  <a:pt x="22363" y="172"/>
                  <a:pt x="21900" y="1"/>
                  <a:pt x="2143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3"/>
          <p:cNvSpPr/>
          <p:nvPr/>
        </p:nvSpPr>
        <p:spPr>
          <a:xfrm>
            <a:off x="3016730" y="2409513"/>
            <a:ext cx="1119045" cy="1182057"/>
          </a:xfrm>
          <a:custGeom>
            <a:avLst/>
            <a:gdLst/>
            <a:ahLst/>
            <a:cxnLst/>
            <a:rect l="l" t="t" r="r" b="b"/>
            <a:pathLst>
              <a:path w="24159" h="28328" extrusionOk="0">
                <a:moveTo>
                  <a:pt x="21439" y="1"/>
                </a:moveTo>
                <a:cubicBezTo>
                  <a:pt x="20958" y="1"/>
                  <a:pt x="20480" y="186"/>
                  <a:pt x="20121" y="551"/>
                </a:cubicBezTo>
                <a:lnTo>
                  <a:pt x="4880" y="15792"/>
                </a:lnTo>
                <a:cubicBezTo>
                  <a:pt x="4243" y="16486"/>
                  <a:pt x="4220" y="17544"/>
                  <a:pt x="4835" y="18260"/>
                </a:cubicBezTo>
                <a:cubicBezTo>
                  <a:pt x="5203" y="18683"/>
                  <a:pt x="5727" y="18906"/>
                  <a:pt x="6256" y="18906"/>
                </a:cubicBezTo>
                <a:cubicBezTo>
                  <a:pt x="6610" y="18906"/>
                  <a:pt x="6966" y="18806"/>
                  <a:pt x="7280" y="18601"/>
                </a:cubicBezTo>
                <a:lnTo>
                  <a:pt x="7280" y="18601"/>
                </a:lnTo>
                <a:lnTo>
                  <a:pt x="729" y="25153"/>
                </a:lnTo>
                <a:cubicBezTo>
                  <a:pt x="1" y="25881"/>
                  <a:pt x="1" y="27052"/>
                  <a:pt x="729" y="27780"/>
                </a:cubicBezTo>
                <a:cubicBezTo>
                  <a:pt x="1094" y="28145"/>
                  <a:pt x="1571" y="28327"/>
                  <a:pt x="2048" y="28327"/>
                </a:cubicBezTo>
                <a:cubicBezTo>
                  <a:pt x="2521" y="28327"/>
                  <a:pt x="2993" y="28148"/>
                  <a:pt x="3356" y="27791"/>
                </a:cubicBezTo>
                <a:lnTo>
                  <a:pt x="5631" y="25517"/>
                </a:lnTo>
                <a:lnTo>
                  <a:pt x="5631" y="25517"/>
                </a:lnTo>
                <a:cubicBezTo>
                  <a:pt x="5312" y="26336"/>
                  <a:pt x="5608" y="27280"/>
                  <a:pt x="6347" y="27757"/>
                </a:cubicBezTo>
                <a:cubicBezTo>
                  <a:pt x="6656" y="27965"/>
                  <a:pt x="7009" y="28066"/>
                  <a:pt x="7362" y="28066"/>
                </a:cubicBezTo>
                <a:cubicBezTo>
                  <a:pt x="7841" y="28066"/>
                  <a:pt x="8318" y="27879"/>
                  <a:pt x="8679" y="27518"/>
                </a:cubicBezTo>
                <a:lnTo>
                  <a:pt x="23431" y="12767"/>
                </a:lnTo>
                <a:cubicBezTo>
                  <a:pt x="24159" y="12039"/>
                  <a:pt x="24159" y="10867"/>
                  <a:pt x="23431" y="10139"/>
                </a:cubicBezTo>
                <a:cubicBezTo>
                  <a:pt x="23067" y="9775"/>
                  <a:pt x="22589" y="9593"/>
                  <a:pt x="22111" y="9593"/>
                </a:cubicBezTo>
                <a:cubicBezTo>
                  <a:pt x="21634" y="9593"/>
                  <a:pt x="21156" y="9775"/>
                  <a:pt x="20792" y="10139"/>
                </a:cubicBezTo>
                <a:lnTo>
                  <a:pt x="19518" y="11413"/>
                </a:lnTo>
                <a:cubicBezTo>
                  <a:pt x="19277" y="11509"/>
                  <a:pt x="19039" y="11552"/>
                  <a:pt x="18811" y="11552"/>
                </a:cubicBezTo>
                <a:cubicBezTo>
                  <a:pt x="17435" y="11552"/>
                  <a:pt x="16419" y="9968"/>
                  <a:pt x="17277" y="8661"/>
                </a:cubicBezTo>
                <a:lnTo>
                  <a:pt x="22816" y="3122"/>
                </a:lnTo>
                <a:cubicBezTo>
                  <a:pt x="23499" y="2371"/>
                  <a:pt x="23453" y="1211"/>
                  <a:pt x="22725" y="517"/>
                </a:cubicBezTo>
                <a:cubicBezTo>
                  <a:pt x="22363" y="172"/>
                  <a:pt x="21900" y="1"/>
                  <a:pt x="2143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13"/>
          <p:cNvSpPr/>
          <p:nvPr/>
        </p:nvSpPr>
        <p:spPr>
          <a:xfrm>
            <a:off x="897037" y="1341713"/>
            <a:ext cx="255273" cy="252430"/>
          </a:xfrm>
          <a:custGeom>
            <a:avLst/>
            <a:gdLst/>
            <a:ahLst/>
            <a:cxnLst/>
            <a:rect l="l" t="t" r="r" b="b"/>
            <a:pathLst>
              <a:path w="3152" h="3117" extrusionOk="0">
                <a:moveTo>
                  <a:pt x="1582" y="0"/>
                </a:moveTo>
                <a:cubicBezTo>
                  <a:pt x="706" y="0"/>
                  <a:pt x="1" y="706"/>
                  <a:pt x="1" y="1559"/>
                </a:cubicBezTo>
                <a:cubicBezTo>
                  <a:pt x="1" y="2423"/>
                  <a:pt x="706" y="3117"/>
                  <a:pt x="1582" y="3117"/>
                </a:cubicBezTo>
                <a:cubicBezTo>
                  <a:pt x="2446" y="3117"/>
                  <a:pt x="3151" y="2423"/>
                  <a:pt x="3151" y="1559"/>
                </a:cubicBezTo>
                <a:cubicBezTo>
                  <a:pt x="3151" y="706"/>
                  <a:pt x="2446" y="0"/>
                  <a:pt x="158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3" name="Google Shape;233;p13"/>
          <p:cNvGrpSpPr/>
          <p:nvPr/>
        </p:nvGrpSpPr>
        <p:grpSpPr>
          <a:xfrm rot="-265504">
            <a:off x="677018" y="963635"/>
            <a:ext cx="1511064" cy="1309982"/>
            <a:chOff x="-10675" y="1099414"/>
            <a:chExt cx="1742694" cy="1476180"/>
          </a:xfrm>
        </p:grpSpPr>
        <p:sp>
          <p:nvSpPr>
            <p:cNvPr id="234" name="Google Shape;234;p13"/>
            <p:cNvSpPr/>
            <p:nvPr/>
          </p:nvSpPr>
          <p:spPr>
            <a:xfrm>
              <a:off x="-10675" y="1099414"/>
              <a:ext cx="1692536" cy="1476180"/>
            </a:xfrm>
            <a:custGeom>
              <a:avLst/>
              <a:gdLst/>
              <a:ahLst/>
              <a:cxnLst/>
              <a:rect l="l" t="t" r="r" b="b"/>
              <a:pathLst>
                <a:path w="32121" h="28015" extrusionOk="0">
                  <a:moveTo>
                    <a:pt x="28436" y="1"/>
                  </a:moveTo>
                  <a:cubicBezTo>
                    <a:pt x="27974" y="1"/>
                    <a:pt x="27537" y="170"/>
                    <a:pt x="27184" y="468"/>
                  </a:cubicBezTo>
                  <a:lnTo>
                    <a:pt x="683" y="22988"/>
                  </a:lnTo>
                  <a:cubicBezTo>
                    <a:pt x="251" y="23352"/>
                    <a:pt x="1" y="23898"/>
                    <a:pt x="1" y="24466"/>
                  </a:cubicBezTo>
                  <a:cubicBezTo>
                    <a:pt x="1" y="25633"/>
                    <a:pt x="970" y="26423"/>
                    <a:pt x="1992" y="26423"/>
                  </a:cubicBezTo>
                  <a:cubicBezTo>
                    <a:pt x="2435" y="26423"/>
                    <a:pt x="2888" y="26275"/>
                    <a:pt x="3276" y="25945"/>
                  </a:cubicBezTo>
                  <a:lnTo>
                    <a:pt x="6165" y="23500"/>
                  </a:lnTo>
                  <a:cubicBezTo>
                    <a:pt x="6332" y="23360"/>
                    <a:pt x="6534" y="23291"/>
                    <a:pt x="6734" y="23291"/>
                  </a:cubicBezTo>
                  <a:cubicBezTo>
                    <a:pt x="6958" y="23291"/>
                    <a:pt x="7180" y="23377"/>
                    <a:pt x="7348" y="23545"/>
                  </a:cubicBezTo>
                  <a:cubicBezTo>
                    <a:pt x="7701" y="23898"/>
                    <a:pt x="7689" y="24478"/>
                    <a:pt x="7303" y="24796"/>
                  </a:cubicBezTo>
                  <a:lnTo>
                    <a:pt x="6882" y="25160"/>
                  </a:lnTo>
                  <a:cubicBezTo>
                    <a:pt x="6518" y="25467"/>
                    <a:pt x="6313" y="25922"/>
                    <a:pt x="6313" y="26388"/>
                  </a:cubicBezTo>
                  <a:cubicBezTo>
                    <a:pt x="6313" y="27357"/>
                    <a:pt x="7116" y="28015"/>
                    <a:pt x="7961" y="28015"/>
                  </a:cubicBezTo>
                  <a:cubicBezTo>
                    <a:pt x="8327" y="28015"/>
                    <a:pt x="8701" y="27892"/>
                    <a:pt x="9020" y="27617"/>
                  </a:cubicBezTo>
                  <a:lnTo>
                    <a:pt x="30971" y="8998"/>
                  </a:lnTo>
                  <a:cubicBezTo>
                    <a:pt x="32120" y="8008"/>
                    <a:pt x="31426" y="6143"/>
                    <a:pt x="29902" y="6143"/>
                  </a:cubicBezTo>
                  <a:lnTo>
                    <a:pt x="29868" y="6143"/>
                  </a:lnTo>
                  <a:cubicBezTo>
                    <a:pt x="29482" y="6143"/>
                    <a:pt x="29095" y="6280"/>
                    <a:pt x="28799" y="6541"/>
                  </a:cubicBezTo>
                  <a:lnTo>
                    <a:pt x="27673" y="7497"/>
                  </a:lnTo>
                  <a:cubicBezTo>
                    <a:pt x="27512" y="7636"/>
                    <a:pt x="27313" y="7705"/>
                    <a:pt x="27114" y="7705"/>
                  </a:cubicBezTo>
                  <a:cubicBezTo>
                    <a:pt x="26892" y="7705"/>
                    <a:pt x="26670" y="7619"/>
                    <a:pt x="26502" y="7451"/>
                  </a:cubicBezTo>
                  <a:cubicBezTo>
                    <a:pt x="26138" y="7099"/>
                    <a:pt x="26160" y="6530"/>
                    <a:pt x="26547" y="6211"/>
                  </a:cubicBezTo>
                  <a:lnTo>
                    <a:pt x="29811" y="3436"/>
                  </a:lnTo>
                  <a:cubicBezTo>
                    <a:pt x="31199" y="2253"/>
                    <a:pt x="30357" y="1"/>
                    <a:pt x="28515" y="1"/>
                  </a:cubicBezTo>
                  <a:lnTo>
                    <a:pt x="28481" y="1"/>
                  </a:lnTo>
                  <a:cubicBezTo>
                    <a:pt x="28466" y="1"/>
                    <a:pt x="28451" y="1"/>
                    <a:pt x="284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569467" y="1572853"/>
              <a:ext cx="781641" cy="661818"/>
            </a:xfrm>
            <a:custGeom>
              <a:avLst/>
              <a:gdLst/>
              <a:ahLst/>
              <a:cxnLst/>
              <a:rect l="l" t="t" r="r" b="b"/>
              <a:pathLst>
                <a:path w="14834" h="12560" extrusionOk="0">
                  <a:moveTo>
                    <a:pt x="13486" y="1"/>
                  </a:moveTo>
                  <a:cubicBezTo>
                    <a:pt x="13272" y="1"/>
                    <a:pt x="13071" y="89"/>
                    <a:pt x="12910" y="218"/>
                  </a:cubicBezTo>
                  <a:lnTo>
                    <a:pt x="330" y="10909"/>
                  </a:lnTo>
                  <a:cubicBezTo>
                    <a:pt x="126" y="11091"/>
                    <a:pt x="1" y="11341"/>
                    <a:pt x="1" y="11626"/>
                  </a:cubicBezTo>
                  <a:cubicBezTo>
                    <a:pt x="9" y="12181"/>
                    <a:pt x="465" y="12560"/>
                    <a:pt x="949" y="12560"/>
                  </a:cubicBezTo>
                  <a:cubicBezTo>
                    <a:pt x="1159" y="12560"/>
                    <a:pt x="1373" y="12489"/>
                    <a:pt x="1559" y="12331"/>
                  </a:cubicBezTo>
                  <a:lnTo>
                    <a:pt x="14161" y="1639"/>
                  </a:lnTo>
                  <a:cubicBezTo>
                    <a:pt x="14833" y="1090"/>
                    <a:pt x="14446" y="1"/>
                    <a:pt x="13586" y="1"/>
                  </a:cubicBezTo>
                  <a:cubicBezTo>
                    <a:pt x="13573" y="1"/>
                    <a:pt x="13560" y="1"/>
                    <a:pt x="13547" y="2"/>
                  </a:cubicBezTo>
                  <a:lnTo>
                    <a:pt x="13524" y="2"/>
                  </a:lnTo>
                  <a:cubicBezTo>
                    <a:pt x="13511" y="1"/>
                    <a:pt x="13498" y="1"/>
                    <a:pt x="1348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3"/>
            <p:cNvSpPr/>
            <p:nvPr/>
          </p:nvSpPr>
          <p:spPr>
            <a:xfrm>
              <a:off x="951222" y="1695784"/>
              <a:ext cx="780797" cy="661712"/>
            </a:xfrm>
            <a:custGeom>
              <a:avLst/>
              <a:gdLst/>
              <a:ahLst/>
              <a:cxnLst/>
              <a:rect l="l" t="t" r="r" b="b"/>
              <a:pathLst>
                <a:path w="14818" h="12558" extrusionOk="0">
                  <a:moveTo>
                    <a:pt x="13549" y="0"/>
                  </a:moveTo>
                  <a:cubicBezTo>
                    <a:pt x="13545" y="0"/>
                    <a:pt x="13540" y="0"/>
                    <a:pt x="13535" y="0"/>
                  </a:cubicBezTo>
                  <a:lnTo>
                    <a:pt x="13524" y="0"/>
                  </a:lnTo>
                  <a:cubicBezTo>
                    <a:pt x="13297" y="0"/>
                    <a:pt x="13080" y="80"/>
                    <a:pt x="12910" y="228"/>
                  </a:cubicBezTo>
                  <a:lnTo>
                    <a:pt x="330" y="10908"/>
                  </a:lnTo>
                  <a:cubicBezTo>
                    <a:pt x="126" y="11090"/>
                    <a:pt x="1" y="11340"/>
                    <a:pt x="1" y="11613"/>
                  </a:cubicBezTo>
                  <a:cubicBezTo>
                    <a:pt x="1" y="12177"/>
                    <a:pt x="461" y="12558"/>
                    <a:pt x="949" y="12558"/>
                  </a:cubicBezTo>
                  <a:cubicBezTo>
                    <a:pt x="1159" y="12558"/>
                    <a:pt x="1374" y="12487"/>
                    <a:pt x="1559" y="12329"/>
                  </a:cubicBezTo>
                  <a:lnTo>
                    <a:pt x="14150" y="1638"/>
                  </a:lnTo>
                  <a:cubicBezTo>
                    <a:pt x="14817" y="1072"/>
                    <a:pt x="14415" y="0"/>
                    <a:pt x="1354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7" name="Google Shape;237;p13"/>
          <p:cNvSpPr/>
          <p:nvPr/>
        </p:nvSpPr>
        <p:spPr>
          <a:xfrm>
            <a:off x="8531448" y="1319372"/>
            <a:ext cx="255265" cy="255177"/>
          </a:xfrm>
          <a:custGeom>
            <a:avLst/>
            <a:gdLst/>
            <a:ahLst/>
            <a:cxnLst/>
            <a:rect l="l" t="t" r="r" b="b"/>
            <a:pathLst>
              <a:path w="2925" h="2924" extrusionOk="0">
                <a:moveTo>
                  <a:pt x="1457" y="0"/>
                </a:moveTo>
                <a:cubicBezTo>
                  <a:pt x="649" y="0"/>
                  <a:pt x="1" y="660"/>
                  <a:pt x="1" y="1467"/>
                </a:cubicBezTo>
                <a:cubicBezTo>
                  <a:pt x="1" y="2264"/>
                  <a:pt x="649" y="2923"/>
                  <a:pt x="1457" y="2923"/>
                </a:cubicBezTo>
                <a:cubicBezTo>
                  <a:pt x="2264" y="2923"/>
                  <a:pt x="2913" y="2275"/>
                  <a:pt x="2924" y="1467"/>
                </a:cubicBezTo>
                <a:cubicBezTo>
                  <a:pt x="2913" y="660"/>
                  <a:pt x="2264" y="0"/>
                  <a:pt x="145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13"/>
          <p:cNvSpPr/>
          <p:nvPr/>
        </p:nvSpPr>
        <p:spPr>
          <a:xfrm>
            <a:off x="8392515" y="1790807"/>
            <a:ext cx="146963" cy="146963"/>
          </a:xfrm>
          <a:custGeom>
            <a:avLst/>
            <a:gdLst/>
            <a:ahLst/>
            <a:cxnLst/>
            <a:rect l="l" t="t" r="r" b="b"/>
            <a:pathLst>
              <a:path w="1684" h="1684" extrusionOk="0">
                <a:moveTo>
                  <a:pt x="842" y="1"/>
                </a:moveTo>
                <a:cubicBezTo>
                  <a:pt x="376" y="1"/>
                  <a:pt x="1" y="376"/>
                  <a:pt x="1" y="842"/>
                </a:cubicBezTo>
                <a:cubicBezTo>
                  <a:pt x="1" y="1309"/>
                  <a:pt x="376" y="1684"/>
                  <a:pt x="842" y="1684"/>
                </a:cubicBezTo>
                <a:cubicBezTo>
                  <a:pt x="1297" y="1684"/>
                  <a:pt x="1673" y="1309"/>
                  <a:pt x="1684" y="842"/>
                </a:cubicBezTo>
                <a:cubicBezTo>
                  <a:pt x="1673" y="376"/>
                  <a:pt x="1297" y="1"/>
                  <a:pt x="84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3"/>
          <p:cNvSpPr/>
          <p:nvPr/>
        </p:nvSpPr>
        <p:spPr>
          <a:xfrm>
            <a:off x="8601002" y="1455339"/>
            <a:ext cx="542994" cy="669623"/>
          </a:xfrm>
          <a:custGeom>
            <a:avLst/>
            <a:gdLst/>
            <a:ahLst/>
            <a:cxnLst/>
            <a:rect l="l" t="t" r="r" b="b"/>
            <a:pathLst>
              <a:path w="6222" h="7673" extrusionOk="0">
                <a:moveTo>
                  <a:pt x="6222" y="0"/>
                </a:moveTo>
                <a:lnTo>
                  <a:pt x="671" y="5016"/>
                </a:lnTo>
                <a:cubicBezTo>
                  <a:pt x="46" y="5573"/>
                  <a:pt x="0" y="6540"/>
                  <a:pt x="557" y="7166"/>
                </a:cubicBezTo>
                <a:cubicBezTo>
                  <a:pt x="862" y="7501"/>
                  <a:pt x="1281" y="7673"/>
                  <a:pt x="1700" y="7673"/>
                </a:cubicBezTo>
                <a:cubicBezTo>
                  <a:pt x="2064" y="7673"/>
                  <a:pt x="2428" y="7544"/>
                  <a:pt x="2718" y="7280"/>
                </a:cubicBezTo>
                <a:lnTo>
                  <a:pt x="6222" y="4129"/>
                </a:lnTo>
                <a:lnTo>
                  <a:pt x="62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3"/>
          <p:cNvSpPr/>
          <p:nvPr/>
        </p:nvSpPr>
        <p:spPr>
          <a:xfrm>
            <a:off x="8744910" y="603666"/>
            <a:ext cx="398126" cy="573626"/>
          </a:xfrm>
          <a:custGeom>
            <a:avLst/>
            <a:gdLst/>
            <a:ahLst/>
            <a:cxnLst/>
            <a:rect l="l" t="t" r="r" b="b"/>
            <a:pathLst>
              <a:path w="4562" h="6573" extrusionOk="0">
                <a:moveTo>
                  <a:pt x="4561" y="1"/>
                </a:moveTo>
                <a:lnTo>
                  <a:pt x="546" y="4016"/>
                </a:lnTo>
                <a:cubicBezTo>
                  <a:pt x="0" y="4618"/>
                  <a:pt x="23" y="5551"/>
                  <a:pt x="603" y="6131"/>
                </a:cubicBezTo>
                <a:cubicBezTo>
                  <a:pt x="902" y="6424"/>
                  <a:pt x="1292" y="6572"/>
                  <a:pt x="1683" y="6572"/>
                </a:cubicBezTo>
                <a:cubicBezTo>
                  <a:pt x="2051" y="6572"/>
                  <a:pt x="2421" y="6441"/>
                  <a:pt x="2719" y="6177"/>
                </a:cubicBezTo>
                <a:lnTo>
                  <a:pt x="4561" y="4334"/>
                </a:lnTo>
                <a:lnTo>
                  <a:pt x="4561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13"/>
          <p:cNvSpPr/>
          <p:nvPr/>
        </p:nvSpPr>
        <p:spPr>
          <a:xfrm>
            <a:off x="8263530" y="405125"/>
            <a:ext cx="880467" cy="894430"/>
          </a:xfrm>
          <a:custGeom>
            <a:avLst/>
            <a:gdLst/>
            <a:ahLst/>
            <a:cxnLst/>
            <a:rect l="l" t="t" r="r" b="b"/>
            <a:pathLst>
              <a:path w="10089" h="10249" extrusionOk="0">
                <a:moveTo>
                  <a:pt x="10089" y="1"/>
                </a:moveTo>
                <a:cubicBezTo>
                  <a:pt x="6847" y="3220"/>
                  <a:pt x="1399" y="8622"/>
                  <a:pt x="114" y="9794"/>
                </a:cubicBezTo>
                <a:cubicBezTo>
                  <a:pt x="11" y="9885"/>
                  <a:pt x="0" y="10055"/>
                  <a:pt x="102" y="10169"/>
                </a:cubicBezTo>
                <a:cubicBezTo>
                  <a:pt x="148" y="10215"/>
                  <a:pt x="228" y="10249"/>
                  <a:pt x="296" y="10249"/>
                </a:cubicBezTo>
                <a:cubicBezTo>
                  <a:pt x="364" y="10249"/>
                  <a:pt x="432" y="10226"/>
                  <a:pt x="478" y="10180"/>
                </a:cubicBezTo>
                <a:cubicBezTo>
                  <a:pt x="1706" y="9054"/>
                  <a:pt x="6790" y="4039"/>
                  <a:pt x="10089" y="752"/>
                </a:cubicBezTo>
                <a:lnTo>
                  <a:pt x="10089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13"/>
          <p:cNvSpPr/>
          <p:nvPr/>
        </p:nvSpPr>
        <p:spPr>
          <a:xfrm>
            <a:off x="8932627" y="1201207"/>
            <a:ext cx="211368" cy="217739"/>
          </a:xfrm>
          <a:custGeom>
            <a:avLst/>
            <a:gdLst/>
            <a:ahLst/>
            <a:cxnLst/>
            <a:rect l="l" t="t" r="r" b="b"/>
            <a:pathLst>
              <a:path w="2422" h="2495" extrusionOk="0">
                <a:moveTo>
                  <a:pt x="2422" y="1"/>
                </a:moveTo>
                <a:cubicBezTo>
                  <a:pt x="2399" y="12"/>
                  <a:pt x="2387" y="23"/>
                  <a:pt x="2376" y="35"/>
                </a:cubicBezTo>
                <a:cubicBezTo>
                  <a:pt x="2103" y="285"/>
                  <a:pt x="1807" y="547"/>
                  <a:pt x="1523" y="808"/>
                </a:cubicBezTo>
                <a:cubicBezTo>
                  <a:pt x="1068" y="1206"/>
                  <a:pt x="602" y="1627"/>
                  <a:pt x="192" y="2037"/>
                </a:cubicBezTo>
                <a:cubicBezTo>
                  <a:pt x="0" y="2229"/>
                  <a:pt x="177" y="2494"/>
                  <a:pt x="382" y="2494"/>
                </a:cubicBezTo>
                <a:cubicBezTo>
                  <a:pt x="445" y="2494"/>
                  <a:pt x="509" y="2470"/>
                  <a:pt x="568" y="2412"/>
                </a:cubicBezTo>
                <a:cubicBezTo>
                  <a:pt x="966" y="2002"/>
                  <a:pt x="1421" y="1593"/>
                  <a:pt x="1876" y="1195"/>
                </a:cubicBezTo>
                <a:cubicBezTo>
                  <a:pt x="2058" y="1036"/>
                  <a:pt x="2240" y="876"/>
                  <a:pt x="2422" y="717"/>
                </a:cubicBezTo>
                <a:lnTo>
                  <a:pt x="2422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3"/>
          <p:cNvSpPr/>
          <p:nvPr/>
        </p:nvSpPr>
        <p:spPr>
          <a:xfrm>
            <a:off x="0" y="460720"/>
            <a:ext cx="1063129" cy="1608635"/>
          </a:xfrm>
          <a:custGeom>
            <a:avLst/>
            <a:gdLst/>
            <a:ahLst/>
            <a:cxnLst/>
            <a:rect l="l" t="t" r="r" b="b"/>
            <a:pathLst>
              <a:path w="16205" h="24520" extrusionOk="0">
                <a:moveTo>
                  <a:pt x="8729" y="0"/>
                </a:moveTo>
                <a:cubicBezTo>
                  <a:pt x="8109" y="0"/>
                  <a:pt x="7488" y="239"/>
                  <a:pt x="7019" y="714"/>
                </a:cubicBezTo>
                <a:lnTo>
                  <a:pt x="1" y="7743"/>
                </a:lnTo>
                <a:lnTo>
                  <a:pt x="1" y="24520"/>
                </a:lnTo>
                <a:cubicBezTo>
                  <a:pt x="956" y="23564"/>
                  <a:pt x="15071" y="9449"/>
                  <a:pt x="15071" y="9449"/>
                </a:cubicBezTo>
                <a:cubicBezTo>
                  <a:pt x="16204" y="8316"/>
                  <a:pt x="15053" y="6350"/>
                  <a:pt x="13621" y="6350"/>
                </a:cubicBezTo>
                <a:cubicBezTo>
                  <a:pt x="13415" y="6350"/>
                  <a:pt x="13202" y="6391"/>
                  <a:pt x="12990" y="6481"/>
                </a:cubicBezTo>
                <a:cubicBezTo>
                  <a:pt x="12831" y="6561"/>
                  <a:pt x="12671" y="6652"/>
                  <a:pt x="12535" y="6777"/>
                </a:cubicBezTo>
                <a:lnTo>
                  <a:pt x="12478" y="6834"/>
                </a:lnTo>
                <a:cubicBezTo>
                  <a:pt x="11830" y="7482"/>
                  <a:pt x="11181" y="8130"/>
                  <a:pt x="10533" y="8778"/>
                </a:cubicBezTo>
                <a:cubicBezTo>
                  <a:pt x="10010" y="9302"/>
                  <a:pt x="9475" y="10121"/>
                  <a:pt x="8645" y="10212"/>
                </a:cubicBezTo>
                <a:cubicBezTo>
                  <a:pt x="8586" y="10219"/>
                  <a:pt x="8527" y="10222"/>
                  <a:pt x="8469" y="10222"/>
                </a:cubicBezTo>
                <a:cubicBezTo>
                  <a:pt x="7151" y="10222"/>
                  <a:pt x="5996" y="8436"/>
                  <a:pt x="7041" y="7379"/>
                </a:cubicBezTo>
                <a:lnTo>
                  <a:pt x="10260" y="4172"/>
                </a:lnTo>
                <a:lnTo>
                  <a:pt x="10397" y="4024"/>
                </a:lnTo>
                <a:cubicBezTo>
                  <a:pt x="10453" y="3967"/>
                  <a:pt x="10499" y="3910"/>
                  <a:pt x="10544" y="3854"/>
                </a:cubicBezTo>
                <a:cubicBezTo>
                  <a:pt x="11341" y="2898"/>
                  <a:pt x="11250" y="1499"/>
                  <a:pt x="10351" y="635"/>
                </a:cubicBezTo>
                <a:cubicBezTo>
                  <a:pt x="9894" y="211"/>
                  <a:pt x="9312" y="0"/>
                  <a:pt x="8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13"/>
          <p:cNvSpPr/>
          <p:nvPr/>
        </p:nvSpPr>
        <p:spPr>
          <a:xfrm>
            <a:off x="1152288" y="257799"/>
            <a:ext cx="151317" cy="151317"/>
          </a:xfrm>
          <a:custGeom>
            <a:avLst/>
            <a:gdLst/>
            <a:ahLst/>
            <a:cxnLst/>
            <a:rect l="l" t="t" r="r" b="b"/>
            <a:pathLst>
              <a:path w="2128" h="2128" extrusionOk="0">
                <a:moveTo>
                  <a:pt x="1059" y="1"/>
                </a:moveTo>
                <a:cubicBezTo>
                  <a:pt x="479" y="1"/>
                  <a:pt x="1" y="467"/>
                  <a:pt x="1" y="1059"/>
                </a:cubicBezTo>
                <a:cubicBezTo>
                  <a:pt x="1" y="1650"/>
                  <a:pt x="479" y="2116"/>
                  <a:pt x="1059" y="2128"/>
                </a:cubicBezTo>
                <a:cubicBezTo>
                  <a:pt x="1650" y="2116"/>
                  <a:pt x="2116" y="1650"/>
                  <a:pt x="2128" y="1059"/>
                </a:cubicBezTo>
                <a:cubicBezTo>
                  <a:pt x="2116" y="467"/>
                  <a:pt x="1650" y="1"/>
                  <a:pt x="105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13"/>
          <p:cNvSpPr/>
          <p:nvPr/>
        </p:nvSpPr>
        <p:spPr>
          <a:xfrm>
            <a:off x="787" y="1173464"/>
            <a:ext cx="426892" cy="526546"/>
          </a:xfrm>
          <a:custGeom>
            <a:avLst/>
            <a:gdLst/>
            <a:ahLst/>
            <a:cxnLst/>
            <a:rect l="l" t="t" r="r" b="b"/>
            <a:pathLst>
              <a:path w="6507" h="8026" extrusionOk="0">
                <a:moveTo>
                  <a:pt x="4797" y="1"/>
                </a:moveTo>
                <a:cubicBezTo>
                  <a:pt x="4415" y="1"/>
                  <a:pt x="4032" y="143"/>
                  <a:pt x="3731" y="428"/>
                </a:cubicBezTo>
                <a:lnTo>
                  <a:pt x="0" y="3863"/>
                </a:lnTo>
                <a:lnTo>
                  <a:pt x="0" y="8026"/>
                </a:lnTo>
                <a:lnTo>
                  <a:pt x="5812" y="2680"/>
                </a:lnTo>
                <a:cubicBezTo>
                  <a:pt x="6449" y="2111"/>
                  <a:pt x="6506" y="1122"/>
                  <a:pt x="5926" y="496"/>
                </a:cubicBezTo>
                <a:cubicBezTo>
                  <a:pt x="5619" y="166"/>
                  <a:pt x="5209" y="1"/>
                  <a:pt x="479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13"/>
          <p:cNvSpPr/>
          <p:nvPr/>
        </p:nvSpPr>
        <p:spPr>
          <a:xfrm>
            <a:off x="787" y="215025"/>
            <a:ext cx="788769" cy="847026"/>
          </a:xfrm>
          <a:custGeom>
            <a:avLst/>
            <a:gdLst/>
            <a:ahLst/>
            <a:cxnLst/>
            <a:rect l="l" t="t" r="r" b="b"/>
            <a:pathLst>
              <a:path w="12023" h="12911" extrusionOk="0">
                <a:moveTo>
                  <a:pt x="10326" y="1"/>
                </a:moveTo>
                <a:cubicBezTo>
                  <a:pt x="9957" y="1"/>
                  <a:pt x="9586" y="132"/>
                  <a:pt x="9293" y="399"/>
                </a:cubicBezTo>
                <a:lnTo>
                  <a:pt x="0" y="8781"/>
                </a:lnTo>
                <a:lnTo>
                  <a:pt x="0" y="12910"/>
                </a:lnTo>
                <a:lnTo>
                  <a:pt x="11340" y="2674"/>
                </a:lnTo>
                <a:cubicBezTo>
                  <a:pt x="11977" y="2105"/>
                  <a:pt x="12022" y="1138"/>
                  <a:pt x="11454" y="501"/>
                </a:cubicBezTo>
                <a:cubicBezTo>
                  <a:pt x="11158" y="169"/>
                  <a:pt x="10743" y="1"/>
                  <a:pt x="1032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3"/>
          <p:cNvSpPr/>
          <p:nvPr/>
        </p:nvSpPr>
        <p:spPr>
          <a:xfrm>
            <a:off x="853" y="1341737"/>
            <a:ext cx="548239" cy="553785"/>
          </a:xfrm>
          <a:custGeom>
            <a:avLst/>
            <a:gdLst/>
            <a:ahLst/>
            <a:cxnLst/>
            <a:rect l="l" t="t" r="r" b="b"/>
            <a:pathLst>
              <a:path w="7710" h="7788" extrusionOk="0">
                <a:moveTo>
                  <a:pt x="7373" y="1"/>
                </a:moveTo>
                <a:cubicBezTo>
                  <a:pt x="7303" y="1"/>
                  <a:pt x="7233" y="30"/>
                  <a:pt x="7177" y="99"/>
                </a:cubicBezTo>
                <a:cubicBezTo>
                  <a:pt x="6961" y="326"/>
                  <a:pt x="3344" y="3841"/>
                  <a:pt x="0" y="7048"/>
                </a:cubicBezTo>
                <a:lnTo>
                  <a:pt x="0" y="7787"/>
                </a:lnTo>
                <a:cubicBezTo>
                  <a:pt x="3549" y="4387"/>
                  <a:pt x="7564" y="485"/>
                  <a:pt x="7621" y="383"/>
                </a:cubicBezTo>
                <a:cubicBezTo>
                  <a:pt x="7710" y="180"/>
                  <a:pt x="7545" y="1"/>
                  <a:pt x="737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3"/>
          <p:cNvSpPr/>
          <p:nvPr/>
        </p:nvSpPr>
        <p:spPr>
          <a:xfrm>
            <a:off x="853" y="215036"/>
            <a:ext cx="366417" cy="343591"/>
          </a:xfrm>
          <a:custGeom>
            <a:avLst/>
            <a:gdLst/>
            <a:ahLst/>
            <a:cxnLst/>
            <a:rect l="l" t="t" r="r" b="b"/>
            <a:pathLst>
              <a:path w="5153" h="4832" extrusionOk="0">
                <a:moveTo>
                  <a:pt x="4931" y="0"/>
                </a:moveTo>
                <a:cubicBezTo>
                  <a:pt x="4884" y="0"/>
                  <a:pt x="4837" y="18"/>
                  <a:pt x="4800" y="55"/>
                </a:cubicBezTo>
                <a:lnTo>
                  <a:pt x="0" y="4297"/>
                </a:lnTo>
                <a:lnTo>
                  <a:pt x="0" y="4832"/>
                </a:lnTo>
                <a:lnTo>
                  <a:pt x="5062" y="350"/>
                </a:lnTo>
                <a:cubicBezTo>
                  <a:pt x="5141" y="282"/>
                  <a:pt x="5153" y="157"/>
                  <a:pt x="5084" y="66"/>
                </a:cubicBezTo>
                <a:cubicBezTo>
                  <a:pt x="5042" y="23"/>
                  <a:pt x="4986" y="0"/>
                  <a:pt x="493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13"/>
          <p:cNvSpPr/>
          <p:nvPr/>
        </p:nvSpPr>
        <p:spPr>
          <a:xfrm>
            <a:off x="853" y="1931410"/>
            <a:ext cx="462697" cy="570709"/>
          </a:xfrm>
          <a:custGeom>
            <a:avLst/>
            <a:gdLst/>
            <a:ahLst/>
            <a:cxnLst/>
            <a:rect l="l" t="t" r="r" b="b"/>
            <a:pathLst>
              <a:path w="6507" h="8026" extrusionOk="0">
                <a:moveTo>
                  <a:pt x="4797" y="1"/>
                </a:moveTo>
                <a:cubicBezTo>
                  <a:pt x="4415" y="1"/>
                  <a:pt x="4032" y="143"/>
                  <a:pt x="3731" y="428"/>
                </a:cubicBezTo>
                <a:lnTo>
                  <a:pt x="0" y="3863"/>
                </a:lnTo>
                <a:lnTo>
                  <a:pt x="0" y="8026"/>
                </a:lnTo>
                <a:lnTo>
                  <a:pt x="5812" y="2680"/>
                </a:lnTo>
                <a:cubicBezTo>
                  <a:pt x="6449" y="2111"/>
                  <a:pt x="6506" y="1122"/>
                  <a:pt x="5926" y="496"/>
                </a:cubicBezTo>
                <a:cubicBezTo>
                  <a:pt x="5619" y="166"/>
                  <a:pt x="5209" y="1"/>
                  <a:pt x="4797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3"/>
          <p:cNvSpPr/>
          <p:nvPr/>
        </p:nvSpPr>
        <p:spPr>
          <a:xfrm rot="-259359">
            <a:off x="7692891" y="439318"/>
            <a:ext cx="1284262" cy="1088390"/>
          </a:xfrm>
          <a:custGeom>
            <a:avLst/>
            <a:gdLst/>
            <a:ahLst/>
            <a:cxnLst/>
            <a:rect l="l" t="t" r="r" b="b"/>
            <a:pathLst>
              <a:path w="14818" h="12558" extrusionOk="0">
                <a:moveTo>
                  <a:pt x="13549" y="0"/>
                </a:moveTo>
                <a:cubicBezTo>
                  <a:pt x="13545" y="0"/>
                  <a:pt x="13540" y="0"/>
                  <a:pt x="13535" y="0"/>
                </a:cubicBezTo>
                <a:lnTo>
                  <a:pt x="13524" y="0"/>
                </a:lnTo>
                <a:cubicBezTo>
                  <a:pt x="13297" y="0"/>
                  <a:pt x="13080" y="80"/>
                  <a:pt x="12910" y="228"/>
                </a:cubicBezTo>
                <a:lnTo>
                  <a:pt x="330" y="10908"/>
                </a:lnTo>
                <a:cubicBezTo>
                  <a:pt x="126" y="11090"/>
                  <a:pt x="1" y="11340"/>
                  <a:pt x="1" y="11613"/>
                </a:cubicBezTo>
                <a:cubicBezTo>
                  <a:pt x="1" y="12177"/>
                  <a:pt x="461" y="12558"/>
                  <a:pt x="949" y="12558"/>
                </a:cubicBezTo>
                <a:cubicBezTo>
                  <a:pt x="1159" y="12558"/>
                  <a:pt x="1374" y="12487"/>
                  <a:pt x="1559" y="12329"/>
                </a:cubicBezTo>
                <a:lnTo>
                  <a:pt x="14150" y="1638"/>
                </a:lnTo>
                <a:cubicBezTo>
                  <a:pt x="14817" y="1072"/>
                  <a:pt x="14415" y="0"/>
                  <a:pt x="1354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3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52" name="Google Shape;252;p13"/>
          <p:cNvSpPr txBox="1">
            <a:spLocks noGrp="1"/>
          </p:cNvSpPr>
          <p:nvPr>
            <p:ph type="title" idx="2" hasCustomPrompt="1"/>
          </p:nvPr>
        </p:nvSpPr>
        <p:spPr>
          <a:xfrm>
            <a:off x="713431" y="3117275"/>
            <a:ext cx="1742700" cy="47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400">
                <a:latin typeface="Kanit"/>
                <a:ea typeface="Kanit"/>
                <a:cs typeface="Kanit"/>
                <a:sym typeface="Kani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53" name="Google Shape;253;p13"/>
          <p:cNvSpPr txBox="1">
            <a:spLocks noGrp="1"/>
          </p:cNvSpPr>
          <p:nvPr>
            <p:ph type="subTitle" idx="1"/>
          </p:nvPr>
        </p:nvSpPr>
        <p:spPr>
          <a:xfrm>
            <a:off x="713431" y="3968075"/>
            <a:ext cx="17427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4" name="Google Shape;254;p13"/>
          <p:cNvSpPr txBox="1">
            <a:spLocks noGrp="1"/>
          </p:cNvSpPr>
          <p:nvPr>
            <p:ph type="subTitle" idx="3"/>
          </p:nvPr>
        </p:nvSpPr>
        <p:spPr>
          <a:xfrm>
            <a:off x="713431" y="3591575"/>
            <a:ext cx="1742700" cy="3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2000" b="1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5" name="Google Shape;255;p13"/>
          <p:cNvSpPr txBox="1">
            <a:spLocks noGrp="1"/>
          </p:cNvSpPr>
          <p:nvPr>
            <p:ph type="title" idx="4" hasCustomPrompt="1"/>
          </p:nvPr>
        </p:nvSpPr>
        <p:spPr>
          <a:xfrm>
            <a:off x="2704902" y="3117275"/>
            <a:ext cx="1742700" cy="47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400">
                <a:latin typeface="Kanit"/>
                <a:ea typeface="Kanit"/>
                <a:cs typeface="Kanit"/>
                <a:sym typeface="Kani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56" name="Google Shape;256;p13"/>
          <p:cNvSpPr txBox="1">
            <a:spLocks noGrp="1"/>
          </p:cNvSpPr>
          <p:nvPr>
            <p:ph type="subTitle" idx="5"/>
          </p:nvPr>
        </p:nvSpPr>
        <p:spPr>
          <a:xfrm>
            <a:off x="2704902" y="3968075"/>
            <a:ext cx="17427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7" name="Google Shape;257;p13"/>
          <p:cNvSpPr txBox="1">
            <a:spLocks noGrp="1"/>
          </p:cNvSpPr>
          <p:nvPr>
            <p:ph type="subTitle" idx="6"/>
          </p:nvPr>
        </p:nvSpPr>
        <p:spPr>
          <a:xfrm>
            <a:off x="2704902" y="3591575"/>
            <a:ext cx="1742700" cy="3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2000" b="1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8" name="Google Shape;258;p13"/>
          <p:cNvSpPr txBox="1">
            <a:spLocks noGrp="1"/>
          </p:cNvSpPr>
          <p:nvPr>
            <p:ph type="title" idx="7" hasCustomPrompt="1"/>
          </p:nvPr>
        </p:nvSpPr>
        <p:spPr>
          <a:xfrm>
            <a:off x="4696373" y="3117275"/>
            <a:ext cx="1742700" cy="47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400">
                <a:latin typeface="Kanit"/>
                <a:ea typeface="Kanit"/>
                <a:cs typeface="Kanit"/>
                <a:sym typeface="Kani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59" name="Google Shape;259;p13"/>
          <p:cNvSpPr txBox="1">
            <a:spLocks noGrp="1"/>
          </p:cNvSpPr>
          <p:nvPr>
            <p:ph type="subTitle" idx="8"/>
          </p:nvPr>
        </p:nvSpPr>
        <p:spPr>
          <a:xfrm>
            <a:off x="4696373" y="3968075"/>
            <a:ext cx="17427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60" name="Google Shape;260;p13"/>
          <p:cNvSpPr txBox="1">
            <a:spLocks noGrp="1"/>
          </p:cNvSpPr>
          <p:nvPr>
            <p:ph type="subTitle" idx="9"/>
          </p:nvPr>
        </p:nvSpPr>
        <p:spPr>
          <a:xfrm>
            <a:off x="4696373" y="3591575"/>
            <a:ext cx="1742700" cy="3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2000" b="1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61" name="Google Shape;261;p13"/>
          <p:cNvSpPr txBox="1">
            <a:spLocks noGrp="1"/>
          </p:cNvSpPr>
          <p:nvPr>
            <p:ph type="title" idx="13" hasCustomPrompt="1"/>
          </p:nvPr>
        </p:nvSpPr>
        <p:spPr>
          <a:xfrm>
            <a:off x="6687844" y="3117275"/>
            <a:ext cx="1742700" cy="47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400">
                <a:latin typeface="Kanit"/>
                <a:ea typeface="Kanit"/>
                <a:cs typeface="Kanit"/>
                <a:sym typeface="Kani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62" name="Google Shape;262;p13"/>
          <p:cNvSpPr txBox="1">
            <a:spLocks noGrp="1"/>
          </p:cNvSpPr>
          <p:nvPr>
            <p:ph type="subTitle" idx="14"/>
          </p:nvPr>
        </p:nvSpPr>
        <p:spPr>
          <a:xfrm>
            <a:off x="6687844" y="3968075"/>
            <a:ext cx="17427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63" name="Google Shape;263;p13"/>
          <p:cNvSpPr txBox="1">
            <a:spLocks noGrp="1"/>
          </p:cNvSpPr>
          <p:nvPr>
            <p:ph type="subTitle" idx="15"/>
          </p:nvPr>
        </p:nvSpPr>
        <p:spPr>
          <a:xfrm>
            <a:off x="6687844" y="3591575"/>
            <a:ext cx="1742700" cy="3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2000" b="1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8"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6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04" name="Google Shape;304;p16"/>
          <p:cNvSpPr/>
          <p:nvPr/>
        </p:nvSpPr>
        <p:spPr>
          <a:xfrm rot="5400000" flipH="1">
            <a:off x="8626235" y="4902487"/>
            <a:ext cx="127703" cy="88904"/>
          </a:xfrm>
          <a:custGeom>
            <a:avLst/>
            <a:gdLst/>
            <a:ahLst/>
            <a:cxnLst/>
            <a:rect l="l" t="t" r="r" b="b"/>
            <a:pathLst>
              <a:path w="4443" h="3227" extrusionOk="0">
                <a:moveTo>
                  <a:pt x="2211" y="1"/>
                </a:moveTo>
                <a:cubicBezTo>
                  <a:pt x="1778" y="1"/>
                  <a:pt x="1375" y="174"/>
                  <a:pt x="1073" y="476"/>
                </a:cubicBezTo>
                <a:cubicBezTo>
                  <a:pt x="0" y="1549"/>
                  <a:pt x="883" y="3226"/>
                  <a:pt x="2186" y="3226"/>
                </a:cubicBezTo>
                <a:cubicBezTo>
                  <a:pt x="2388" y="3226"/>
                  <a:pt x="2599" y="3186"/>
                  <a:pt x="2815" y="3097"/>
                </a:cubicBezTo>
                <a:cubicBezTo>
                  <a:pt x="4443" y="2420"/>
                  <a:pt x="3968" y="15"/>
                  <a:pt x="221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16"/>
          <p:cNvSpPr/>
          <p:nvPr/>
        </p:nvSpPr>
        <p:spPr>
          <a:xfrm rot="5400000" flipH="1">
            <a:off x="8765499" y="4757475"/>
            <a:ext cx="127990" cy="88628"/>
          </a:xfrm>
          <a:custGeom>
            <a:avLst/>
            <a:gdLst/>
            <a:ahLst/>
            <a:cxnLst/>
            <a:rect l="l" t="t" r="r" b="b"/>
            <a:pathLst>
              <a:path w="4453" h="3217" extrusionOk="0">
                <a:moveTo>
                  <a:pt x="2206" y="1"/>
                </a:moveTo>
                <a:cubicBezTo>
                  <a:pt x="1789" y="1"/>
                  <a:pt x="1371" y="174"/>
                  <a:pt x="1083" y="476"/>
                </a:cubicBezTo>
                <a:cubicBezTo>
                  <a:pt x="1" y="1546"/>
                  <a:pt x="884" y="3217"/>
                  <a:pt x="2184" y="3217"/>
                </a:cubicBezTo>
                <a:cubicBezTo>
                  <a:pt x="2390" y="3217"/>
                  <a:pt x="2606" y="3175"/>
                  <a:pt x="2826" y="3083"/>
                </a:cubicBezTo>
                <a:cubicBezTo>
                  <a:pt x="4453" y="2420"/>
                  <a:pt x="3963" y="1"/>
                  <a:pt x="220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16"/>
          <p:cNvSpPr/>
          <p:nvPr/>
        </p:nvSpPr>
        <p:spPr>
          <a:xfrm rot="5400000" flipH="1">
            <a:off x="8917738" y="4607537"/>
            <a:ext cx="102496" cy="88518"/>
          </a:xfrm>
          <a:custGeom>
            <a:avLst/>
            <a:gdLst/>
            <a:ahLst/>
            <a:cxnLst/>
            <a:rect l="l" t="t" r="r" b="b"/>
            <a:pathLst>
              <a:path w="3566" h="3213" extrusionOk="0">
                <a:moveTo>
                  <a:pt x="1580" y="0"/>
                </a:moveTo>
                <a:cubicBezTo>
                  <a:pt x="1195" y="0"/>
                  <a:pt x="798" y="145"/>
                  <a:pt x="462" y="482"/>
                </a:cubicBezTo>
                <a:cubicBezTo>
                  <a:pt x="174" y="784"/>
                  <a:pt x="1" y="1188"/>
                  <a:pt x="1" y="1620"/>
                </a:cubicBezTo>
                <a:cubicBezTo>
                  <a:pt x="1" y="2629"/>
                  <a:pt x="812" y="3213"/>
                  <a:pt x="1623" y="3213"/>
                </a:cubicBezTo>
                <a:cubicBezTo>
                  <a:pt x="2213" y="3213"/>
                  <a:pt x="2804" y="2904"/>
                  <a:pt x="3083" y="2225"/>
                </a:cubicBezTo>
                <a:cubicBezTo>
                  <a:pt x="3565" y="1040"/>
                  <a:pt x="2612" y="0"/>
                  <a:pt x="158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16"/>
          <p:cNvSpPr/>
          <p:nvPr/>
        </p:nvSpPr>
        <p:spPr>
          <a:xfrm rot="5400000" flipH="1">
            <a:off x="8775411" y="4770936"/>
            <a:ext cx="380464" cy="364652"/>
          </a:xfrm>
          <a:custGeom>
            <a:avLst/>
            <a:gdLst/>
            <a:ahLst/>
            <a:cxnLst/>
            <a:rect l="l" t="t" r="r" b="b"/>
            <a:pathLst>
              <a:path w="13237" h="13236" extrusionOk="0">
                <a:moveTo>
                  <a:pt x="1" y="0"/>
                </a:moveTo>
                <a:lnTo>
                  <a:pt x="1" y="13235"/>
                </a:lnTo>
                <a:lnTo>
                  <a:pt x="13236" y="0"/>
                </a:lnTo>
                <a:lnTo>
                  <a:pt x="9766" y="0"/>
                </a:lnTo>
                <a:lnTo>
                  <a:pt x="5834" y="3946"/>
                </a:lnTo>
                <a:cubicBezTo>
                  <a:pt x="5590" y="4187"/>
                  <a:pt x="5318" y="4288"/>
                  <a:pt x="5057" y="4288"/>
                </a:cubicBezTo>
                <a:cubicBezTo>
                  <a:pt x="4195" y="4288"/>
                  <a:pt x="3457" y="3184"/>
                  <a:pt x="4264" y="2376"/>
                </a:cubicBezTo>
                <a:lnTo>
                  <a:pt x="5632" y="1008"/>
                </a:lnTo>
                <a:cubicBezTo>
                  <a:pt x="5920" y="720"/>
                  <a:pt x="6136" y="374"/>
                  <a:pt x="626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16"/>
          <p:cNvSpPr/>
          <p:nvPr/>
        </p:nvSpPr>
        <p:spPr>
          <a:xfrm rot="5400000" flipH="1">
            <a:off x="7878117" y="4216432"/>
            <a:ext cx="762539" cy="1091586"/>
          </a:xfrm>
          <a:custGeom>
            <a:avLst/>
            <a:gdLst/>
            <a:ahLst/>
            <a:cxnLst/>
            <a:rect l="l" t="t" r="r" b="b"/>
            <a:pathLst>
              <a:path w="26530" h="39622" extrusionOk="0">
                <a:moveTo>
                  <a:pt x="22016" y="1"/>
                </a:moveTo>
                <a:cubicBezTo>
                  <a:pt x="20972" y="1"/>
                  <a:pt x="19927" y="397"/>
                  <a:pt x="19127" y="1197"/>
                </a:cubicBezTo>
                <a:lnTo>
                  <a:pt x="4638" y="15700"/>
                </a:lnTo>
                <a:cubicBezTo>
                  <a:pt x="4425" y="15921"/>
                  <a:pt x="4134" y="16033"/>
                  <a:pt x="3841" y="16033"/>
                </a:cubicBezTo>
                <a:cubicBezTo>
                  <a:pt x="3600" y="16033"/>
                  <a:pt x="3357" y="15957"/>
                  <a:pt x="3155" y="15800"/>
                </a:cubicBezTo>
                <a:cubicBezTo>
                  <a:pt x="2665" y="15397"/>
                  <a:pt x="2637" y="14648"/>
                  <a:pt x="3083" y="14202"/>
                </a:cubicBezTo>
                <a:lnTo>
                  <a:pt x="4178" y="13093"/>
                </a:lnTo>
                <a:cubicBezTo>
                  <a:pt x="6050" y="11235"/>
                  <a:pt x="6194" y="8182"/>
                  <a:pt x="4394" y="6252"/>
                </a:cubicBezTo>
                <a:cubicBezTo>
                  <a:pt x="3461" y="5247"/>
                  <a:pt x="2160" y="4699"/>
                  <a:pt x="822" y="4699"/>
                </a:cubicBezTo>
                <a:cubicBezTo>
                  <a:pt x="549" y="4699"/>
                  <a:pt x="274" y="4722"/>
                  <a:pt x="1" y="4768"/>
                </a:cubicBezTo>
                <a:lnTo>
                  <a:pt x="1" y="33558"/>
                </a:lnTo>
                <a:cubicBezTo>
                  <a:pt x="332" y="33961"/>
                  <a:pt x="332" y="34538"/>
                  <a:pt x="1" y="34941"/>
                </a:cubicBezTo>
                <a:lnTo>
                  <a:pt x="1" y="39621"/>
                </a:lnTo>
                <a:lnTo>
                  <a:pt x="23980" y="15642"/>
                </a:lnTo>
                <a:cubicBezTo>
                  <a:pt x="24628" y="15008"/>
                  <a:pt x="24672" y="13971"/>
                  <a:pt x="24067" y="13294"/>
                </a:cubicBezTo>
                <a:cubicBezTo>
                  <a:pt x="23736" y="12949"/>
                  <a:pt x="23296" y="12776"/>
                  <a:pt x="22856" y="12776"/>
                </a:cubicBezTo>
                <a:cubicBezTo>
                  <a:pt x="22435" y="12776"/>
                  <a:pt x="22014" y="12934"/>
                  <a:pt x="21690" y="13251"/>
                </a:cubicBezTo>
                <a:lnTo>
                  <a:pt x="11955" y="23001"/>
                </a:lnTo>
                <a:cubicBezTo>
                  <a:pt x="11734" y="23222"/>
                  <a:pt x="11443" y="23335"/>
                  <a:pt x="11153" y="23335"/>
                </a:cubicBezTo>
                <a:cubicBezTo>
                  <a:pt x="10913" y="23335"/>
                  <a:pt x="10673" y="23259"/>
                  <a:pt x="10471" y="23102"/>
                </a:cubicBezTo>
                <a:cubicBezTo>
                  <a:pt x="9982" y="22699"/>
                  <a:pt x="9938" y="21950"/>
                  <a:pt x="10399" y="21504"/>
                </a:cubicBezTo>
                <a:lnTo>
                  <a:pt x="24844" y="7058"/>
                </a:lnTo>
                <a:cubicBezTo>
                  <a:pt x="26414" y="5489"/>
                  <a:pt x="26530" y="2925"/>
                  <a:pt x="25017" y="1312"/>
                </a:cubicBezTo>
                <a:cubicBezTo>
                  <a:pt x="24212" y="440"/>
                  <a:pt x="23115" y="1"/>
                  <a:pt x="2201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16"/>
          <p:cNvSpPr/>
          <p:nvPr/>
        </p:nvSpPr>
        <p:spPr>
          <a:xfrm rot="5400000" flipH="1">
            <a:off x="8888640" y="4247223"/>
            <a:ext cx="72057" cy="51408"/>
          </a:xfrm>
          <a:custGeom>
            <a:avLst/>
            <a:gdLst/>
            <a:ahLst/>
            <a:cxnLst/>
            <a:rect l="l" t="t" r="r" b="b"/>
            <a:pathLst>
              <a:path w="2507" h="1866" extrusionOk="0">
                <a:moveTo>
                  <a:pt x="1253" y="0"/>
                </a:moveTo>
                <a:cubicBezTo>
                  <a:pt x="418" y="0"/>
                  <a:pt x="0" y="1008"/>
                  <a:pt x="591" y="1584"/>
                </a:cubicBezTo>
                <a:cubicBezTo>
                  <a:pt x="771" y="1772"/>
                  <a:pt x="1009" y="1865"/>
                  <a:pt x="1248" y="1865"/>
                </a:cubicBezTo>
                <a:cubicBezTo>
                  <a:pt x="1487" y="1865"/>
                  <a:pt x="1729" y="1772"/>
                  <a:pt x="1916" y="1584"/>
                </a:cubicBezTo>
                <a:cubicBezTo>
                  <a:pt x="2506" y="994"/>
                  <a:pt x="2089" y="0"/>
                  <a:pt x="125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16"/>
          <p:cNvSpPr/>
          <p:nvPr/>
        </p:nvSpPr>
        <p:spPr>
          <a:xfrm rot="5400000" flipH="1">
            <a:off x="8807144" y="4333015"/>
            <a:ext cx="65418" cy="51215"/>
          </a:xfrm>
          <a:custGeom>
            <a:avLst/>
            <a:gdLst/>
            <a:ahLst/>
            <a:cxnLst/>
            <a:rect l="l" t="t" r="r" b="b"/>
            <a:pathLst>
              <a:path w="2276" h="1859" extrusionOk="0">
                <a:moveTo>
                  <a:pt x="1037" y="0"/>
                </a:moveTo>
                <a:cubicBezTo>
                  <a:pt x="778" y="0"/>
                  <a:pt x="548" y="101"/>
                  <a:pt x="375" y="274"/>
                </a:cubicBezTo>
                <a:cubicBezTo>
                  <a:pt x="0" y="634"/>
                  <a:pt x="0" y="1224"/>
                  <a:pt x="375" y="1599"/>
                </a:cubicBezTo>
                <a:cubicBezTo>
                  <a:pt x="555" y="1772"/>
                  <a:pt x="793" y="1858"/>
                  <a:pt x="1032" y="1858"/>
                </a:cubicBezTo>
                <a:cubicBezTo>
                  <a:pt x="1271" y="1858"/>
                  <a:pt x="1513" y="1772"/>
                  <a:pt x="1700" y="1599"/>
                </a:cubicBezTo>
                <a:cubicBezTo>
                  <a:pt x="2276" y="1008"/>
                  <a:pt x="1858" y="0"/>
                  <a:pt x="103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16"/>
          <p:cNvSpPr/>
          <p:nvPr/>
        </p:nvSpPr>
        <p:spPr>
          <a:xfrm rot="5400000" flipH="1">
            <a:off x="8469610" y="3858830"/>
            <a:ext cx="552000" cy="523753"/>
          </a:xfrm>
          <a:custGeom>
            <a:avLst/>
            <a:gdLst/>
            <a:ahLst/>
            <a:cxnLst/>
            <a:rect l="l" t="t" r="r" b="b"/>
            <a:pathLst>
              <a:path w="19205" h="19011" extrusionOk="0">
                <a:moveTo>
                  <a:pt x="18676" y="1"/>
                </a:moveTo>
                <a:cubicBezTo>
                  <a:pt x="18590" y="1"/>
                  <a:pt x="18501" y="34"/>
                  <a:pt x="18420" y="115"/>
                </a:cubicBezTo>
                <a:lnTo>
                  <a:pt x="144" y="18391"/>
                </a:lnTo>
                <a:cubicBezTo>
                  <a:pt x="0" y="18535"/>
                  <a:pt x="0" y="18765"/>
                  <a:pt x="144" y="18909"/>
                </a:cubicBezTo>
                <a:cubicBezTo>
                  <a:pt x="216" y="18981"/>
                  <a:pt x="317" y="19010"/>
                  <a:pt x="403" y="19010"/>
                </a:cubicBezTo>
                <a:cubicBezTo>
                  <a:pt x="504" y="19010"/>
                  <a:pt x="605" y="18981"/>
                  <a:pt x="663" y="18909"/>
                </a:cubicBezTo>
                <a:lnTo>
                  <a:pt x="18939" y="633"/>
                </a:lnTo>
                <a:cubicBezTo>
                  <a:pt x="19204" y="368"/>
                  <a:pt x="18960" y="1"/>
                  <a:pt x="1867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16"/>
          <p:cNvSpPr/>
          <p:nvPr/>
        </p:nvSpPr>
        <p:spPr>
          <a:xfrm>
            <a:off x="1" y="1009075"/>
            <a:ext cx="303651" cy="422318"/>
          </a:xfrm>
          <a:custGeom>
            <a:avLst/>
            <a:gdLst/>
            <a:ahLst/>
            <a:cxnLst/>
            <a:rect l="l" t="t" r="r" b="b"/>
            <a:pathLst>
              <a:path w="7001" h="9737" extrusionOk="0">
                <a:moveTo>
                  <a:pt x="4042" y="0"/>
                </a:moveTo>
                <a:cubicBezTo>
                  <a:pt x="2700" y="0"/>
                  <a:pt x="1528" y="1116"/>
                  <a:pt x="1599" y="2564"/>
                </a:cubicBezTo>
                <a:cubicBezTo>
                  <a:pt x="1599" y="2651"/>
                  <a:pt x="1614" y="2752"/>
                  <a:pt x="1628" y="2838"/>
                </a:cubicBezTo>
                <a:lnTo>
                  <a:pt x="1643" y="2925"/>
                </a:lnTo>
                <a:cubicBezTo>
                  <a:pt x="1815" y="4005"/>
                  <a:pt x="1081" y="5013"/>
                  <a:pt x="1" y="5171"/>
                </a:cubicBezTo>
                <a:lnTo>
                  <a:pt x="1" y="9737"/>
                </a:lnTo>
                <a:cubicBezTo>
                  <a:pt x="246" y="9622"/>
                  <a:pt x="447" y="9463"/>
                  <a:pt x="634" y="9290"/>
                </a:cubicBezTo>
                <a:cubicBezTo>
                  <a:pt x="1124" y="8801"/>
                  <a:pt x="1383" y="8124"/>
                  <a:pt x="1354" y="7432"/>
                </a:cubicBezTo>
                <a:cubicBezTo>
                  <a:pt x="1340" y="7346"/>
                  <a:pt x="1340" y="7260"/>
                  <a:pt x="1326" y="7173"/>
                </a:cubicBezTo>
                <a:cubicBezTo>
                  <a:pt x="1311" y="7130"/>
                  <a:pt x="1297" y="7087"/>
                  <a:pt x="1297" y="7044"/>
                </a:cubicBezTo>
                <a:cubicBezTo>
                  <a:pt x="1111" y="5849"/>
                  <a:pt x="2062" y="4802"/>
                  <a:pt x="3226" y="4802"/>
                </a:cubicBezTo>
                <a:cubicBezTo>
                  <a:pt x="3326" y="4802"/>
                  <a:pt x="3427" y="4810"/>
                  <a:pt x="3529" y="4826"/>
                </a:cubicBezTo>
                <a:lnTo>
                  <a:pt x="3644" y="4840"/>
                </a:lnTo>
                <a:cubicBezTo>
                  <a:pt x="3731" y="4854"/>
                  <a:pt x="3817" y="4869"/>
                  <a:pt x="3904" y="4869"/>
                </a:cubicBezTo>
                <a:cubicBezTo>
                  <a:pt x="3953" y="4872"/>
                  <a:pt x="4003" y="4873"/>
                  <a:pt x="4053" y="4873"/>
                </a:cubicBezTo>
                <a:cubicBezTo>
                  <a:pt x="4691" y="4873"/>
                  <a:pt x="5307" y="4618"/>
                  <a:pt x="5761" y="4163"/>
                </a:cubicBezTo>
                <a:cubicBezTo>
                  <a:pt x="7000" y="2910"/>
                  <a:pt x="6554" y="793"/>
                  <a:pt x="4912" y="159"/>
                </a:cubicBezTo>
                <a:cubicBezTo>
                  <a:pt x="4621" y="51"/>
                  <a:pt x="4328" y="0"/>
                  <a:pt x="40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16"/>
          <p:cNvSpPr/>
          <p:nvPr/>
        </p:nvSpPr>
        <p:spPr>
          <a:xfrm>
            <a:off x="640875" y="0"/>
            <a:ext cx="796422" cy="636910"/>
          </a:xfrm>
          <a:custGeom>
            <a:avLst/>
            <a:gdLst/>
            <a:ahLst/>
            <a:cxnLst/>
            <a:rect l="l" t="t" r="r" b="b"/>
            <a:pathLst>
              <a:path w="16117" h="12889" extrusionOk="0">
                <a:moveTo>
                  <a:pt x="10097" y="0"/>
                </a:moveTo>
                <a:lnTo>
                  <a:pt x="879" y="9218"/>
                </a:lnTo>
                <a:cubicBezTo>
                  <a:pt x="58" y="10024"/>
                  <a:pt x="1" y="11335"/>
                  <a:pt x="764" y="12199"/>
                </a:cubicBezTo>
                <a:cubicBezTo>
                  <a:pt x="1186" y="12658"/>
                  <a:pt x="1765" y="12889"/>
                  <a:pt x="2343" y="12889"/>
                </a:cubicBezTo>
                <a:cubicBezTo>
                  <a:pt x="2889" y="12889"/>
                  <a:pt x="3434" y="12683"/>
                  <a:pt x="3846" y="12271"/>
                </a:cubicBezTo>
                <a:lnTo>
                  <a:pt x="16117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16"/>
          <p:cNvSpPr/>
          <p:nvPr/>
        </p:nvSpPr>
        <p:spPr>
          <a:xfrm>
            <a:off x="76654" y="0"/>
            <a:ext cx="719009" cy="636934"/>
          </a:xfrm>
          <a:custGeom>
            <a:avLst/>
            <a:gdLst/>
            <a:ahLst/>
            <a:cxnLst/>
            <a:rect l="l" t="t" r="r" b="b"/>
            <a:pathLst>
              <a:path w="20438" h="18105" extrusionOk="0">
                <a:moveTo>
                  <a:pt x="7346" y="0"/>
                </a:moveTo>
                <a:lnTo>
                  <a:pt x="6338" y="1008"/>
                </a:lnTo>
                <a:cubicBezTo>
                  <a:pt x="5344" y="2045"/>
                  <a:pt x="5373" y="3702"/>
                  <a:pt x="6381" y="4710"/>
                </a:cubicBezTo>
                <a:cubicBezTo>
                  <a:pt x="6901" y="5230"/>
                  <a:pt x="7582" y="5493"/>
                  <a:pt x="8264" y="5493"/>
                </a:cubicBezTo>
                <a:cubicBezTo>
                  <a:pt x="8922" y="5493"/>
                  <a:pt x="9580" y="5248"/>
                  <a:pt x="10097" y="4753"/>
                </a:cubicBezTo>
                <a:lnTo>
                  <a:pt x="13193" y="1671"/>
                </a:lnTo>
                <a:cubicBezTo>
                  <a:pt x="13290" y="1578"/>
                  <a:pt x="13397" y="1538"/>
                  <a:pt x="13499" y="1538"/>
                </a:cubicBezTo>
                <a:cubicBezTo>
                  <a:pt x="13838" y="1538"/>
                  <a:pt x="14126" y="1972"/>
                  <a:pt x="13827" y="2305"/>
                </a:cubicBezTo>
                <a:lnTo>
                  <a:pt x="692" y="15439"/>
                </a:lnTo>
                <a:cubicBezTo>
                  <a:pt x="30" y="16015"/>
                  <a:pt x="1" y="17038"/>
                  <a:pt x="620" y="17657"/>
                </a:cubicBezTo>
                <a:cubicBezTo>
                  <a:pt x="919" y="17956"/>
                  <a:pt x="1313" y="18104"/>
                  <a:pt x="1706" y="18104"/>
                </a:cubicBezTo>
                <a:cubicBezTo>
                  <a:pt x="2126" y="18104"/>
                  <a:pt x="2547" y="17935"/>
                  <a:pt x="2853" y="17600"/>
                </a:cubicBezTo>
                <a:lnTo>
                  <a:pt x="2043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16"/>
          <p:cNvSpPr/>
          <p:nvPr/>
        </p:nvSpPr>
        <p:spPr>
          <a:xfrm>
            <a:off x="260562" y="839967"/>
            <a:ext cx="186805" cy="187456"/>
          </a:xfrm>
          <a:custGeom>
            <a:avLst/>
            <a:gdLst/>
            <a:ahLst/>
            <a:cxnLst/>
            <a:rect l="l" t="t" r="r" b="b"/>
            <a:pathLst>
              <a:path w="4307" h="4322" extrusionOk="0">
                <a:moveTo>
                  <a:pt x="2146" y="1"/>
                </a:moveTo>
                <a:cubicBezTo>
                  <a:pt x="965" y="1"/>
                  <a:pt x="0" y="966"/>
                  <a:pt x="0" y="2161"/>
                </a:cubicBezTo>
                <a:cubicBezTo>
                  <a:pt x="0" y="3356"/>
                  <a:pt x="965" y="4321"/>
                  <a:pt x="2146" y="4321"/>
                </a:cubicBezTo>
                <a:cubicBezTo>
                  <a:pt x="3341" y="4321"/>
                  <a:pt x="4306" y="3356"/>
                  <a:pt x="4306" y="2161"/>
                </a:cubicBezTo>
                <a:cubicBezTo>
                  <a:pt x="4306" y="966"/>
                  <a:pt x="3341" y="1"/>
                  <a:pt x="214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p16"/>
          <p:cNvSpPr/>
          <p:nvPr/>
        </p:nvSpPr>
        <p:spPr>
          <a:xfrm>
            <a:off x="444814" y="722075"/>
            <a:ext cx="137491" cy="102966"/>
          </a:xfrm>
          <a:custGeom>
            <a:avLst/>
            <a:gdLst/>
            <a:ahLst/>
            <a:cxnLst/>
            <a:rect l="l" t="t" r="r" b="b"/>
            <a:pathLst>
              <a:path w="3170" h="2374" extrusionOk="0">
                <a:moveTo>
                  <a:pt x="1587" y="0"/>
                </a:moveTo>
                <a:cubicBezTo>
                  <a:pt x="1282" y="0"/>
                  <a:pt x="980" y="119"/>
                  <a:pt x="750" y="357"/>
                </a:cubicBezTo>
                <a:cubicBezTo>
                  <a:pt x="1" y="1091"/>
                  <a:pt x="534" y="2373"/>
                  <a:pt x="1585" y="2373"/>
                </a:cubicBezTo>
                <a:cubicBezTo>
                  <a:pt x="2651" y="2373"/>
                  <a:pt x="3169" y="1091"/>
                  <a:pt x="2435" y="357"/>
                </a:cubicBezTo>
                <a:cubicBezTo>
                  <a:pt x="2197" y="119"/>
                  <a:pt x="1891" y="0"/>
                  <a:pt x="158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16"/>
          <p:cNvSpPr/>
          <p:nvPr/>
        </p:nvSpPr>
        <p:spPr>
          <a:xfrm>
            <a:off x="188818" y="150300"/>
            <a:ext cx="658501" cy="636914"/>
          </a:xfrm>
          <a:custGeom>
            <a:avLst/>
            <a:gdLst/>
            <a:ahLst/>
            <a:cxnLst/>
            <a:rect l="l" t="t" r="r" b="b"/>
            <a:pathLst>
              <a:path w="9589" h="9275" extrusionOk="0">
                <a:moveTo>
                  <a:pt x="9066" y="0"/>
                </a:moveTo>
                <a:cubicBezTo>
                  <a:pt x="8979" y="0"/>
                  <a:pt x="8888" y="35"/>
                  <a:pt x="8806" y="116"/>
                </a:cubicBezTo>
                <a:lnTo>
                  <a:pt x="265" y="8642"/>
                </a:lnTo>
                <a:cubicBezTo>
                  <a:pt x="0" y="8908"/>
                  <a:pt x="244" y="9275"/>
                  <a:pt x="528" y="9275"/>
                </a:cubicBezTo>
                <a:cubicBezTo>
                  <a:pt x="614" y="9275"/>
                  <a:pt x="704" y="9241"/>
                  <a:pt x="784" y="9161"/>
                </a:cubicBezTo>
                <a:lnTo>
                  <a:pt x="9324" y="621"/>
                </a:lnTo>
                <a:cubicBezTo>
                  <a:pt x="9588" y="357"/>
                  <a:pt x="9348" y="0"/>
                  <a:pt x="906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itle and text 3">
  <p:cSld name="CUSTOM_6"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19"/>
          <p:cNvSpPr txBox="1">
            <a:spLocks noGrp="1"/>
          </p:cNvSpPr>
          <p:nvPr>
            <p:ph type="ctrTitle"/>
          </p:nvPr>
        </p:nvSpPr>
        <p:spPr>
          <a:xfrm>
            <a:off x="4549086" y="1508313"/>
            <a:ext cx="3881700" cy="163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396" name="Google Shape;396;p19"/>
          <p:cNvSpPr txBox="1">
            <a:spLocks noGrp="1"/>
          </p:cNvSpPr>
          <p:nvPr>
            <p:ph type="subTitle" idx="1"/>
          </p:nvPr>
        </p:nvSpPr>
        <p:spPr>
          <a:xfrm>
            <a:off x="4549086" y="3145433"/>
            <a:ext cx="3881700" cy="84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97" name="Google Shape;397;p19"/>
          <p:cNvSpPr/>
          <p:nvPr/>
        </p:nvSpPr>
        <p:spPr>
          <a:xfrm>
            <a:off x="6682207" y="5086192"/>
            <a:ext cx="300044" cy="113344"/>
          </a:xfrm>
          <a:custGeom>
            <a:avLst/>
            <a:gdLst/>
            <a:ahLst/>
            <a:cxnLst/>
            <a:rect l="l" t="t" r="r" b="b"/>
            <a:pathLst>
              <a:path w="5935" h="2242" extrusionOk="0">
                <a:moveTo>
                  <a:pt x="3331" y="1"/>
                </a:moveTo>
                <a:cubicBezTo>
                  <a:pt x="2659" y="1"/>
                  <a:pt x="1985" y="257"/>
                  <a:pt x="1470" y="772"/>
                </a:cubicBezTo>
                <a:lnTo>
                  <a:pt x="1" y="2241"/>
                </a:lnTo>
                <a:lnTo>
                  <a:pt x="5935" y="2241"/>
                </a:lnTo>
                <a:cubicBezTo>
                  <a:pt x="5862" y="1723"/>
                  <a:pt x="5646" y="1247"/>
                  <a:pt x="5286" y="873"/>
                </a:cubicBezTo>
                <a:cubicBezTo>
                  <a:pt x="4766" y="293"/>
                  <a:pt x="4049" y="1"/>
                  <a:pt x="333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19"/>
          <p:cNvSpPr/>
          <p:nvPr/>
        </p:nvSpPr>
        <p:spPr>
          <a:xfrm>
            <a:off x="7198441" y="4875373"/>
            <a:ext cx="575265" cy="324159"/>
          </a:xfrm>
          <a:custGeom>
            <a:avLst/>
            <a:gdLst/>
            <a:ahLst/>
            <a:cxnLst/>
            <a:rect l="l" t="t" r="r" b="b"/>
            <a:pathLst>
              <a:path w="11379" h="6412" extrusionOk="0">
                <a:moveTo>
                  <a:pt x="7781" y="0"/>
                </a:moveTo>
                <a:cubicBezTo>
                  <a:pt x="6938" y="0"/>
                  <a:pt x="6095" y="324"/>
                  <a:pt x="5459" y="967"/>
                </a:cubicBezTo>
                <a:lnTo>
                  <a:pt x="1" y="6411"/>
                </a:lnTo>
                <a:lnTo>
                  <a:pt x="9305" y="6411"/>
                </a:lnTo>
                <a:lnTo>
                  <a:pt x="10039" y="5677"/>
                </a:lnTo>
                <a:cubicBezTo>
                  <a:pt x="11350" y="4366"/>
                  <a:pt x="11379" y="2206"/>
                  <a:pt x="10054" y="924"/>
                </a:cubicBezTo>
                <a:cubicBezTo>
                  <a:pt x="9422" y="306"/>
                  <a:pt x="8601" y="0"/>
                  <a:pt x="778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19"/>
          <p:cNvSpPr/>
          <p:nvPr/>
        </p:nvSpPr>
        <p:spPr>
          <a:xfrm>
            <a:off x="7761018" y="4393439"/>
            <a:ext cx="455956" cy="447513"/>
          </a:xfrm>
          <a:custGeom>
            <a:avLst/>
            <a:gdLst/>
            <a:ahLst/>
            <a:cxnLst/>
            <a:rect l="l" t="t" r="r" b="b"/>
            <a:pathLst>
              <a:path w="9019" h="8852" extrusionOk="0">
                <a:moveTo>
                  <a:pt x="8651" y="0"/>
                </a:moveTo>
                <a:cubicBezTo>
                  <a:pt x="8565" y="0"/>
                  <a:pt x="8479" y="32"/>
                  <a:pt x="8414" y="97"/>
                </a:cubicBezTo>
                <a:lnTo>
                  <a:pt x="233" y="8278"/>
                </a:lnTo>
                <a:cubicBezTo>
                  <a:pt x="0" y="8522"/>
                  <a:pt x="221" y="8851"/>
                  <a:pt x="479" y="8851"/>
                </a:cubicBezTo>
                <a:cubicBezTo>
                  <a:pt x="556" y="8851"/>
                  <a:pt x="636" y="8822"/>
                  <a:pt x="709" y="8753"/>
                </a:cubicBezTo>
                <a:lnTo>
                  <a:pt x="8889" y="572"/>
                </a:lnTo>
                <a:cubicBezTo>
                  <a:pt x="9019" y="443"/>
                  <a:pt x="9019" y="227"/>
                  <a:pt x="8889" y="97"/>
                </a:cubicBezTo>
                <a:cubicBezTo>
                  <a:pt x="8824" y="32"/>
                  <a:pt x="8738" y="0"/>
                  <a:pt x="865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19"/>
          <p:cNvSpPr/>
          <p:nvPr/>
        </p:nvSpPr>
        <p:spPr>
          <a:xfrm>
            <a:off x="7267653" y="4729670"/>
            <a:ext cx="95397" cy="85792"/>
          </a:xfrm>
          <a:custGeom>
            <a:avLst/>
            <a:gdLst/>
            <a:ahLst/>
            <a:cxnLst/>
            <a:rect l="l" t="t" r="r" b="b"/>
            <a:pathLst>
              <a:path w="1887" h="1697" extrusionOk="0">
                <a:moveTo>
                  <a:pt x="951" y="0"/>
                </a:moveTo>
                <a:cubicBezTo>
                  <a:pt x="731" y="0"/>
                  <a:pt x="511" y="83"/>
                  <a:pt x="346" y="249"/>
                </a:cubicBezTo>
                <a:cubicBezTo>
                  <a:pt x="0" y="580"/>
                  <a:pt x="0" y="1127"/>
                  <a:pt x="346" y="1458"/>
                </a:cubicBezTo>
                <a:cubicBezTo>
                  <a:pt x="511" y="1617"/>
                  <a:pt x="727" y="1696"/>
                  <a:pt x="945" y="1696"/>
                </a:cubicBezTo>
                <a:cubicBezTo>
                  <a:pt x="1163" y="1696"/>
                  <a:pt x="1383" y="1617"/>
                  <a:pt x="1556" y="1458"/>
                </a:cubicBezTo>
                <a:cubicBezTo>
                  <a:pt x="1887" y="1127"/>
                  <a:pt x="1887" y="594"/>
                  <a:pt x="1556" y="249"/>
                </a:cubicBezTo>
                <a:cubicBezTo>
                  <a:pt x="1390" y="83"/>
                  <a:pt x="1170" y="0"/>
                  <a:pt x="95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19"/>
          <p:cNvSpPr/>
          <p:nvPr/>
        </p:nvSpPr>
        <p:spPr>
          <a:xfrm>
            <a:off x="7419829" y="4574007"/>
            <a:ext cx="109047" cy="86348"/>
          </a:xfrm>
          <a:custGeom>
            <a:avLst/>
            <a:gdLst/>
            <a:ahLst/>
            <a:cxnLst/>
            <a:rect l="l" t="t" r="r" b="b"/>
            <a:pathLst>
              <a:path w="2157" h="1708" extrusionOk="0">
                <a:moveTo>
                  <a:pt x="1040" y="1"/>
                </a:moveTo>
                <a:cubicBezTo>
                  <a:pt x="1034" y="1"/>
                  <a:pt x="1028" y="1"/>
                  <a:pt x="1023" y="1"/>
                </a:cubicBezTo>
                <a:cubicBezTo>
                  <a:pt x="403" y="1"/>
                  <a:pt x="0" y="620"/>
                  <a:pt x="231" y="1182"/>
                </a:cubicBezTo>
                <a:cubicBezTo>
                  <a:pt x="370" y="1521"/>
                  <a:pt x="692" y="1708"/>
                  <a:pt x="1021" y="1708"/>
                </a:cubicBezTo>
                <a:cubicBezTo>
                  <a:pt x="1237" y="1708"/>
                  <a:pt x="1456" y="1627"/>
                  <a:pt x="1628" y="1455"/>
                </a:cubicBezTo>
                <a:cubicBezTo>
                  <a:pt x="2156" y="927"/>
                  <a:pt x="1792" y="1"/>
                  <a:pt x="104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19"/>
          <p:cNvSpPr/>
          <p:nvPr/>
        </p:nvSpPr>
        <p:spPr>
          <a:xfrm>
            <a:off x="7566898" y="4418193"/>
            <a:ext cx="119209" cy="86702"/>
          </a:xfrm>
          <a:custGeom>
            <a:avLst/>
            <a:gdLst/>
            <a:ahLst/>
            <a:cxnLst/>
            <a:rect l="l" t="t" r="r" b="b"/>
            <a:pathLst>
              <a:path w="2358" h="1715" extrusionOk="0">
                <a:moveTo>
                  <a:pt x="1196" y="1"/>
                </a:moveTo>
                <a:cubicBezTo>
                  <a:pt x="260" y="1"/>
                  <a:pt x="0" y="1283"/>
                  <a:pt x="864" y="1643"/>
                </a:cubicBezTo>
                <a:cubicBezTo>
                  <a:pt x="981" y="1692"/>
                  <a:pt x="1095" y="1714"/>
                  <a:pt x="1204" y="1714"/>
                </a:cubicBezTo>
                <a:cubicBezTo>
                  <a:pt x="1889" y="1714"/>
                  <a:pt x="2358" y="830"/>
                  <a:pt x="1786" y="246"/>
                </a:cubicBezTo>
                <a:cubicBezTo>
                  <a:pt x="1628" y="87"/>
                  <a:pt x="1412" y="1"/>
                  <a:pt x="119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19"/>
          <p:cNvSpPr/>
          <p:nvPr/>
        </p:nvSpPr>
        <p:spPr>
          <a:xfrm>
            <a:off x="6963302" y="4852875"/>
            <a:ext cx="252674" cy="251966"/>
          </a:xfrm>
          <a:custGeom>
            <a:avLst/>
            <a:gdLst/>
            <a:ahLst/>
            <a:cxnLst/>
            <a:rect l="l" t="t" r="r" b="b"/>
            <a:pathLst>
              <a:path w="4998" h="4984" extrusionOk="0">
                <a:moveTo>
                  <a:pt x="2506" y="1"/>
                </a:moveTo>
                <a:cubicBezTo>
                  <a:pt x="1123" y="1"/>
                  <a:pt x="0" y="1110"/>
                  <a:pt x="0" y="2492"/>
                </a:cubicBezTo>
                <a:cubicBezTo>
                  <a:pt x="0" y="3875"/>
                  <a:pt x="1123" y="4984"/>
                  <a:pt x="2506" y="4984"/>
                </a:cubicBezTo>
                <a:cubicBezTo>
                  <a:pt x="3889" y="4984"/>
                  <a:pt x="4998" y="3875"/>
                  <a:pt x="4998" y="2492"/>
                </a:cubicBezTo>
                <a:cubicBezTo>
                  <a:pt x="4998" y="1110"/>
                  <a:pt x="3889" y="1"/>
                  <a:pt x="250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19"/>
          <p:cNvSpPr/>
          <p:nvPr/>
        </p:nvSpPr>
        <p:spPr>
          <a:xfrm rot="10800000">
            <a:off x="6488582" y="257818"/>
            <a:ext cx="889768" cy="879960"/>
          </a:xfrm>
          <a:custGeom>
            <a:avLst/>
            <a:gdLst/>
            <a:ahLst/>
            <a:cxnLst/>
            <a:rect l="l" t="t" r="r" b="b"/>
            <a:pathLst>
              <a:path w="17600" h="17406" extrusionOk="0">
                <a:moveTo>
                  <a:pt x="17100" y="1"/>
                </a:moveTo>
                <a:cubicBezTo>
                  <a:pt x="17015" y="1"/>
                  <a:pt x="16927" y="37"/>
                  <a:pt x="16851" y="123"/>
                </a:cubicBezTo>
                <a:lnTo>
                  <a:pt x="130" y="16830"/>
                </a:lnTo>
                <a:cubicBezTo>
                  <a:pt x="1" y="16959"/>
                  <a:pt x="1" y="17175"/>
                  <a:pt x="145" y="17305"/>
                </a:cubicBezTo>
                <a:cubicBezTo>
                  <a:pt x="202" y="17363"/>
                  <a:pt x="289" y="17406"/>
                  <a:pt x="375" y="17406"/>
                </a:cubicBezTo>
                <a:cubicBezTo>
                  <a:pt x="461" y="17406"/>
                  <a:pt x="548" y="17363"/>
                  <a:pt x="605" y="17305"/>
                </a:cubicBezTo>
                <a:lnTo>
                  <a:pt x="17326" y="584"/>
                </a:lnTo>
                <a:cubicBezTo>
                  <a:pt x="17599" y="355"/>
                  <a:pt x="17367" y="1"/>
                  <a:pt x="1710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19"/>
          <p:cNvSpPr/>
          <p:nvPr/>
        </p:nvSpPr>
        <p:spPr>
          <a:xfrm rot="10800000">
            <a:off x="6512193" y="587091"/>
            <a:ext cx="199541" cy="199541"/>
          </a:xfrm>
          <a:custGeom>
            <a:avLst/>
            <a:gdLst/>
            <a:ahLst/>
            <a:cxnLst/>
            <a:rect l="l" t="t" r="r" b="b"/>
            <a:pathLst>
              <a:path w="3947" h="3947" extrusionOk="0">
                <a:moveTo>
                  <a:pt x="1974" y="0"/>
                </a:moveTo>
                <a:cubicBezTo>
                  <a:pt x="879" y="0"/>
                  <a:pt x="1" y="893"/>
                  <a:pt x="1" y="1973"/>
                </a:cubicBezTo>
                <a:cubicBezTo>
                  <a:pt x="1" y="3068"/>
                  <a:pt x="879" y="3946"/>
                  <a:pt x="1974" y="3946"/>
                </a:cubicBezTo>
                <a:cubicBezTo>
                  <a:pt x="3054" y="3946"/>
                  <a:pt x="3947" y="3068"/>
                  <a:pt x="3947" y="1973"/>
                </a:cubicBezTo>
                <a:cubicBezTo>
                  <a:pt x="3947" y="893"/>
                  <a:pt x="3054" y="0"/>
                  <a:pt x="1974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19"/>
          <p:cNvSpPr/>
          <p:nvPr/>
        </p:nvSpPr>
        <p:spPr>
          <a:xfrm>
            <a:off x="7341921" y="5157224"/>
            <a:ext cx="133263" cy="42315"/>
          </a:xfrm>
          <a:custGeom>
            <a:avLst/>
            <a:gdLst/>
            <a:ahLst/>
            <a:cxnLst/>
            <a:rect l="l" t="t" r="r" b="b"/>
            <a:pathLst>
              <a:path w="2636" h="837" extrusionOk="0">
                <a:moveTo>
                  <a:pt x="1311" y="1"/>
                </a:moveTo>
                <a:cubicBezTo>
                  <a:pt x="936" y="1"/>
                  <a:pt x="562" y="145"/>
                  <a:pt x="274" y="433"/>
                </a:cubicBezTo>
                <a:cubicBezTo>
                  <a:pt x="159" y="548"/>
                  <a:pt x="58" y="692"/>
                  <a:pt x="0" y="836"/>
                </a:cubicBezTo>
                <a:lnTo>
                  <a:pt x="2636" y="836"/>
                </a:lnTo>
                <a:cubicBezTo>
                  <a:pt x="2564" y="678"/>
                  <a:pt x="2463" y="548"/>
                  <a:pt x="2348" y="433"/>
                </a:cubicBezTo>
                <a:cubicBezTo>
                  <a:pt x="2060" y="145"/>
                  <a:pt x="1685" y="1"/>
                  <a:pt x="131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19"/>
          <p:cNvSpPr/>
          <p:nvPr/>
        </p:nvSpPr>
        <p:spPr>
          <a:xfrm>
            <a:off x="7457999" y="5015818"/>
            <a:ext cx="165012" cy="148884"/>
          </a:xfrm>
          <a:custGeom>
            <a:avLst/>
            <a:gdLst/>
            <a:ahLst/>
            <a:cxnLst/>
            <a:rect l="l" t="t" r="r" b="b"/>
            <a:pathLst>
              <a:path w="3264" h="2945" extrusionOk="0">
                <a:moveTo>
                  <a:pt x="1814" y="0"/>
                </a:moveTo>
                <a:cubicBezTo>
                  <a:pt x="870" y="0"/>
                  <a:pt x="1" y="957"/>
                  <a:pt x="440" y="2035"/>
                </a:cubicBezTo>
                <a:cubicBezTo>
                  <a:pt x="701" y="2659"/>
                  <a:pt x="1243" y="2944"/>
                  <a:pt x="1783" y="2944"/>
                </a:cubicBezTo>
                <a:cubicBezTo>
                  <a:pt x="2525" y="2944"/>
                  <a:pt x="3263" y="2406"/>
                  <a:pt x="3263" y="1473"/>
                </a:cubicBezTo>
                <a:cubicBezTo>
                  <a:pt x="3263" y="1084"/>
                  <a:pt x="3119" y="724"/>
                  <a:pt x="2846" y="450"/>
                </a:cubicBezTo>
                <a:cubicBezTo>
                  <a:pt x="2535" y="135"/>
                  <a:pt x="2169" y="0"/>
                  <a:pt x="181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p19"/>
          <p:cNvSpPr/>
          <p:nvPr/>
        </p:nvSpPr>
        <p:spPr>
          <a:xfrm>
            <a:off x="6546269" y="3"/>
            <a:ext cx="888527" cy="612280"/>
          </a:xfrm>
          <a:custGeom>
            <a:avLst/>
            <a:gdLst/>
            <a:ahLst/>
            <a:cxnLst/>
            <a:rect l="l" t="t" r="r" b="b"/>
            <a:pathLst>
              <a:path w="18695" h="12884" extrusionOk="0">
                <a:moveTo>
                  <a:pt x="18695" y="0"/>
                </a:moveTo>
                <a:lnTo>
                  <a:pt x="1297" y="15"/>
                </a:lnTo>
                <a:cubicBezTo>
                  <a:pt x="1355" y="44"/>
                  <a:pt x="1412" y="101"/>
                  <a:pt x="1470" y="144"/>
                </a:cubicBezTo>
                <a:cubicBezTo>
                  <a:pt x="1844" y="533"/>
                  <a:pt x="1844" y="1138"/>
                  <a:pt x="1470" y="1527"/>
                </a:cubicBezTo>
                <a:lnTo>
                  <a:pt x="1052" y="1945"/>
                </a:lnTo>
                <a:cubicBezTo>
                  <a:pt x="1" y="2982"/>
                  <a:pt x="1" y="4695"/>
                  <a:pt x="1052" y="5747"/>
                </a:cubicBezTo>
                <a:cubicBezTo>
                  <a:pt x="1563" y="6237"/>
                  <a:pt x="2221" y="6481"/>
                  <a:pt x="2880" y="6481"/>
                </a:cubicBezTo>
                <a:cubicBezTo>
                  <a:pt x="3557" y="6481"/>
                  <a:pt x="4235" y="6222"/>
                  <a:pt x="4754" y="5704"/>
                </a:cubicBezTo>
                <a:lnTo>
                  <a:pt x="9607" y="850"/>
                </a:lnTo>
                <a:cubicBezTo>
                  <a:pt x="9813" y="685"/>
                  <a:pt x="10032" y="614"/>
                  <a:pt x="10242" y="614"/>
                </a:cubicBezTo>
                <a:cubicBezTo>
                  <a:pt x="11005" y="614"/>
                  <a:pt x="11646" y="1545"/>
                  <a:pt x="11047" y="2290"/>
                </a:cubicBezTo>
                <a:lnTo>
                  <a:pt x="3717" y="9621"/>
                </a:lnTo>
                <a:cubicBezTo>
                  <a:pt x="2953" y="10370"/>
                  <a:pt x="2939" y="11580"/>
                  <a:pt x="3688" y="12329"/>
                </a:cubicBezTo>
                <a:cubicBezTo>
                  <a:pt x="4059" y="12699"/>
                  <a:pt x="4543" y="12883"/>
                  <a:pt x="5028" y="12883"/>
                </a:cubicBezTo>
                <a:cubicBezTo>
                  <a:pt x="5522" y="12883"/>
                  <a:pt x="6017" y="12692"/>
                  <a:pt x="6395" y="12314"/>
                </a:cubicBezTo>
                <a:lnTo>
                  <a:pt x="18695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19"/>
          <p:cNvSpPr/>
          <p:nvPr/>
        </p:nvSpPr>
        <p:spPr>
          <a:xfrm rot="10800000">
            <a:off x="7439484" y="5865"/>
            <a:ext cx="321833" cy="206871"/>
          </a:xfrm>
          <a:custGeom>
            <a:avLst/>
            <a:gdLst/>
            <a:ahLst/>
            <a:cxnLst/>
            <a:rect l="l" t="t" r="r" b="b"/>
            <a:pathLst>
              <a:path w="6366" h="4092" extrusionOk="0">
                <a:moveTo>
                  <a:pt x="4708" y="1"/>
                </a:moveTo>
                <a:cubicBezTo>
                  <a:pt x="4324" y="1"/>
                  <a:pt x="3939" y="145"/>
                  <a:pt x="3644" y="433"/>
                </a:cubicBezTo>
                <a:lnTo>
                  <a:pt x="0" y="4091"/>
                </a:lnTo>
                <a:lnTo>
                  <a:pt x="4278" y="4091"/>
                </a:lnTo>
                <a:lnTo>
                  <a:pt x="5747" y="2622"/>
                </a:lnTo>
                <a:cubicBezTo>
                  <a:pt x="6337" y="2046"/>
                  <a:pt x="6366" y="1096"/>
                  <a:pt x="5819" y="476"/>
                </a:cubicBezTo>
                <a:cubicBezTo>
                  <a:pt x="5516" y="159"/>
                  <a:pt x="5112" y="1"/>
                  <a:pt x="470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19"/>
          <p:cNvSpPr/>
          <p:nvPr/>
        </p:nvSpPr>
        <p:spPr>
          <a:xfrm rot="5400000" flipH="1">
            <a:off x="8419996" y="4282574"/>
            <a:ext cx="837732" cy="610271"/>
          </a:xfrm>
          <a:custGeom>
            <a:avLst/>
            <a:gdLst/>
            <a:ahLst/>
            <a:cxnLst/>
            <a:rect l="l" t="t" r="r" b="b"/>
            <a:pathLst>
              <a:path w="18436" h="13431" extrusionOk="0">
                <a:moveTo>
                  <a:pt x="2420" y="0"/>
                </a:moveTo>
                <a:cubicBezTo>
                  <a:pt x="1909" y="1388"/>
                  <a:pt x="3016" y="2565"/>
                  <a:pt x="4212" y="2565"/>
                </a:cubicBezTo>
                <a:cubicBezTo>
                  <a:pt x="4667" y="2565"/>
                  <a:pt x="5134" y="2395"/>
                  <a:pt x="5531" y="2002"/>
                </a:cubicBezTo>
                <a:lnTo>
                  <a:pt x="7000" y="533"/>
                </a:lnTo>
                <a:cubicBezTo>
                  <a:pt x="7120" y="413"/>
                  <a:pt x="7255" y="362"/>
                  <a:pt x="7385" y="362"/>
                </a:cubicBezTo>
                <a:cubicBezTo>
                  <a:pt x="7815" y="362"/>
                  <a:pt x="8187" y="916"/>
                  <a:pt x="7778" y="1325"/>
                </a:cubicBezTo>
                <a:lnTo>
                  <a:pt x="1297" y="7821"/>
                </a:lnTo>
                <a:cubicBezTo>
                  <a:pt x="1" y="9102"/>
                  <a:pt x="1" y="11176"/>
                  <a:pt x="1297" y="12458"/>
                </a:cubicBezTo>
                <a:cubicBezTo>
                  <a:pt x="1938" y="13106"/>
                  <a:pt x="2777" y="13430"/>
                  <a:pt x="3617" y="13430"/>
                </a:cubicBezTo>
                <a:cubicBezTo>
                  <a:pt x="4458" y="13430"/>
                  <a:pt x="5301" y="13106"/>
                  <a:pt x="5949" y="12458"/>
                </a:cubicBezTo>
                <a:lnTo>
                  <a:pt x="18262" y="144"/>
                </a:lnTo>
                <a:cubicBezTo>
                  <a:pt x="18320" y="87"/>
                  <a:pt x="18378" y="44"/>
                  <a:pt x="1843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19"/>
          <p:cNvSpPr/>
          <p:nvPr/>
        </p:nvSpPr>
        <p:spPr>
          <a:xfrm>
            <a:off x="7984123" y="5"/>
            <a:ext cx="849501" cy="585417"/>
          </a:xfrm>
          <a:custGeom>
            <a:avLst/>
            <a:gdLst/>
            <a:ahLst/>
            <a:cxnLst/>
            <a:rect l="l" t="t" r="r" b="b"/>
            <a:pathLst>
              <a:path w="18695" h="12884" extrusionOk="0">
                <a:moveTo>
                  <a:pt x="18695" y="0"/>
                </a:moveTo>
                <a:lnTo>
                  <a:pt x="1297" y="15"/>
                </a:lnTo>
                <a:cubicBezTo>
                  <a:pt x="1355" y="44"/>
                  <a:pt x="1412" y="101"/>
                  <a:pt x="1470" y="144"/>
                </a:cubicBezTo>
                <a:cubicBezTo>
                  <a:pt x="1844" y="533"/>
                  <a:pt x="1844" y="1138"/>
                  <a:pt x="1470" y="1527"/>
                </a:cubicBezTo>
                <a:lnTo>
                  <a:pt x="1052" y="1945"/>
                </a:lnTo>
                <a:cubicBezTo>
                  <a:pt x="1" y="2982"/>
                  <a:pt x="1" y="4695"/>
                  <a:pt x="1052" y="5747"/>
                </a:cubicBezTo>
                <a:cubicBezTo>
                  <a:pt x="1563" y="6237"/>
                  <a:pt x="2221" y="6481"/>
                  <a:pt x="2880" y="6481"/>
                </a:cubicBezTo>
                <a:cubicBezTo>
                  <a:pt x="3557" y="6481"/>
                  <a:pt x="4235" y="6222"/>
                  <a:pt x="4754" y="5704"/>
                </a:cubicBezTo>
                <a:lnTo>
                  <a:pt x="9607" y="850"/>
                </a:lnTo>
                <a:cubicBezTo>
                  <a:pt x="9813" y="685"/>
                  <a:pt x="10032" y="614"/>
                  <a:pt x="10242" y="614"/>
                </a:cubicBezTo>
                <a:cubicBezTo>
                  <a:pt x="11005" y="614"/>
                  <a:pt x="11646" y="1545"/>
                  <a:pt x="11047" y="2290"/>
                </a:cubicBezTo>
                <a:lnTo>
                  <a:pt x="3717" y="9621"/>
                </a:lnTo>
                <a:cubicBezTo>
                  <a:pt x="2953" y="10370"/>
                  <a:pt x="2939" y="11580"/>
                  <a:pt x="3688" y="12329"/>
                </a:cubicBezTo>
                <a:cubicBezTo>
                  <a:pt x="4059" y="12699"/>
                  <a:pt x="4543" y="12883"/>
                  <a:pt x="5028" y="12883"/>
                </a:cubicBezTo>
                <a:cubicBezTo>
                  <a:pt x="5522" y="12883"/>
                  <a:pt x="6017" y="12692"/>
                  <a:pt x="6395" y="12314"/>
                </a:cubicBezTo>
                <a:lnTo>
                  <a:pt x="1869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19"/>
          <p:cNvSpPr/>
          <p:nvPr/>
        </p:nvSpPr>
        <p:spPr>
          <a:xfrm>
            <a:off x="7743962" y="449548"/>
            <a:ext cx="107329" cy="77698"/>
          </a:xfrm>
          <a:custGeom>
            <a:avLst/>
            <a:gdLst/>
            <a:ahLst/>
            <a:cxnLst/>
            <a:rect l="l" t="t" r="r" b="b"/>
            <a:pathLst>
              <a:path w="2362" h="1710" extrusionOk="0">
                <a:moveTo>
                  <a:pt x="1225" y="0"/>
                </a:moveTo>
                <a:cubicBezTo>
                  <a:pt x="1211" y="0"/>
                  <a:pt x="1196" y="1"/>
                  <a:pt x="1181" y="2"/>
                </a:cubicBezTo>
                <a:cubicBezTo>
                  <a:pt x="245" y="2"/>
                  <a:pt x="0" y="1283"/>
                  <a:pt x="865" y="1643"/>
                </a:cubicBezTo>
                <a:cubicBezTo>
                  <a:pt x="978" y="1689"/>
                  <a:pt x="1089" y="1709"/>
                  <a:pt x="1195" y="1709"/>
                </a:cubicBezTo>
                <a:cubicBezTo>
                  <a:pt x="1894" y="1709"/>
                  <a:pt x="2362" y="809"/>
                  <a:pt x="1786" y="246"/>
                </a:cubicBezTo>
                <a:cubicBezTo>
                  <a:pt x="1638" y="98"/>
                  <a:pt x="1439" y="0"/>
                  <a:pt x="1225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19"/>
          <p:cNvSpPr/>
          <p:nvPr/>
        </p:nvSpPr>
        <p:spPr>
          <a:xfrm>
            <a:off x="7885332" y="309545"/>
            <a:ext cx="94288" cy="76926"/>
          </a:xfrm>
          <a:custGeom>
            <a:avLst/>
            <a:gdLst/>
            <a:ahLst/>
            <a:cxnLst/>
            <a:rect l="l" t="t" r="r" b="b"/>
            <a:pathLst>
              <a:path w="2075" h="1693" extrusionOk="0">
                <a:moveTo>
                  <a:pt x="1138" y="1"/>
                </a:moveTo>
                <a:cubicBezTo>
                  <a:pt x="375" y="1"/>
                  <a:pt x="0" y="922"/>
                  <a:pt x="533" y="1455"/>
                </a:cubicBezTo>
                <a:cubicBezTo>
                  <a:pt x="706" y="1614"/>
                  <a:pt x="926" y="1693"/>
                  <a:pt x="1143" y="1693"/>
                </a:cubicBezTo>
                <a:cubicBezTo>
                  <a:pt x="1361" y="1693"/>
                  <a:pt x="1577" y="1614"/>
                  <a:pt x="1743" y="1455"/>
                </a:cubicBezTo>
                <a:cubicBezTo>
                  <a:pt x="2074" y="1124"/>
                  <a:pt x="2074" y="591"/>
                  <a:pt x="1743" y="245"/>
                </a:cubicBezTo>
                <a:cubicBezTo>
                  <a:pt x="1585" y="87"/>
                  <a:pt x="1368" y="1"/>
                  <a:pt x="113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19"/>
          <p:cNvSpPr/>
          <p:nvPr/>
        </p:nvSpPr>
        <p:spPr>
          <a:xfrm>
            <a:off x="8677938" y="4986907"/>
            <a:ext cx="321833" cy="206871"/>
          </a:xfrm>
          <a:custGeom>
            <a:avLst/>
            <a:gdLst/>
            <a:ahLst/>
            <a:cxnLst/>
            <a:rect l="l" t="t" r="r" b="b"/>
            <a:pathLst>
              <a:path w="6366" h="4092" extrusionOk="0">
                <a:moveTo>
                  <a:pt x="4708" y="1"/>
                </a:moveTo>
                <a:cubicBezTo>
                  <a:pt x="4324" y="1"/>
                  <a:pt x="3939" y="145"/>
                  <a:pt x="3644" y="433"/>
                </a:cubicBezTo>
                <a:lnTo>
                  <a:pt x="0" y="4091"/>
                </a:lnTo>
                <a:lnTo>
                  <a:pt x="4278" y="4091"/>
                </a:lnTo>
                <a:lnTo>
                  <a:pt x="5747" y="2622"/>
                </a:lnTo>
                <a:cubicBezTo>
                  <a:pt x="6337" y="2046"/>
                  <a:pt x="6366" y="1096"/>
                  <a:pt x="5819" y="476"/>
                </a:cubicBezTo>
                <a:cubicBezTo>
                  <a:pt x="5516" y="159"/>
                  <a:pt x="5112" y="1"/>
                  <a:pt x="470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19"/>
          <p:cNvSpPr/>
          <p:nvPr/>
        </p:nvSpPr>
        <p:spPr>
          <a:xfrm rot="10800000">
            <a:off x="7925767" y="4640982"/>
            <a:ext cx="581178" cy="558563"/>
          </a:xfrm>
          <a:custGeom>
            <a:avLst/>
            <a:gdLst/>
            <a:ahLst/>
            <a:cxnLst/>
            <a:rect l="l" t="t" r="r" b="b"/>
            <a:pathLst>
              <a:path w="12790" h="12293" extrusionOk="0">
                <a:moveTo>
                  <a:pt x="11839" y="0"/>
                </a:moveTo>
                <a:lnTo>
                  <a:pt x="131" y="11709"/>
                </a:lnTo>
                <a:cubicBezTo>
                  <a:pt x="1" y="11853"/>
                  <a:pt x="1" y="12055"/>
                  <a:pt x="131" y="12185"/>
                </a:cubicBezTo>
                <a:cubicBezTo>
                  <a:pt x="195" y="12257"/>
                  <a:pt x="282" y="12293"/>
                  <a:pt x="368" y="12293"/>
                </a:cubicBezTo>
                <a:cubicBezTo>
                  <a:pt x="455" y="12293"/>
                  <a:pt x="541" y="12257"/>
                  <a:pt x="606" y="12185"/>
                </a:cubicBezTo>
                <a:lnTo>
                  <a:pt x="1279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19"/>
          <p:cNvSpPr/>
          <p:nvPr/>
        </p:nvSpPr>
        <p:spPr>
          <a:xfrm>
            <a:off x="8805349" y="5"/>
            <a:ext cx="220748" cy="192973"/>
          </a:xfrm>
          <a:custGeom>
            <a:avLst/>
            <a:gdLst/>
            <a:ahLst/>
            <a:cxnLst/>
            <a:rect l="l" t="t" r="r" b="b"/>
            <a:pathLst>
              <a:path w="4858" h="4247" extrusionOk="0">
                <a:moveTo>
                  <a:pt x="3906" y="0"/>
                </a:moveTo>
                <a:lnTo>
                  <a:pt x="234" y="3673"/>
                </a:lnTo>
                <a:cubicBezTo>
                  <a:pt x="1" y="3917"/>
                  <a:pt x="221" y="4247"/>
                  <a:pt x="479" y="4247"/>
                </a:cubicBezTo>
                <a:cubicBezTo>
                  <a:pt x="556" y="4247"/>
                  <a:pt x="637" y="4218"/>
                  <a:pt x="709" y="4148"/>
                </a:cubicBezTo>
                <a:lnTo>
                  <a:pt x="4857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19"/>
          <p:cNvSpPr/>
          <p:nvPr/>
        </p:nvSpPr>
        <p:spPr>
          <a:xfrm rot="10800000">
            <a:off x="8463152" y="5006579"/>
            <a:ext cx="107329" cy="77698"/>
          </a:xfrm>
          <a:custGeom>
            <a:avLst/>
            <a:gdLst/>
            <a:ahLst/>
            <a:cxnLst/>
            <a:rect l="l" t="t" r="r" b="b"/>
            <a:pathLst>
              <a:path w="2362" h="1710" extrusionOk="0">
                <a:moveTo>
                  <a:pt x="1225" y="0"/>
                </a:moveTo>
                <a:cubicBezTo>
                  <a:pt x="1211" y="0"/>
                  <a:pt x="1196" y="1"/>
                  <a:pt x="1181" y="2"/>
                </a:cubicBezTo>
                <a:cubicBezTo>
                  <a:pt x="245" y="2"/>
                  <a:pt x="0" y="1283"/>
                  <a:pt x="865" y="1643"/>
                </a:cubicBezTo>
                <a:cubicBezTo>
                  <a:pt x="978" y="1689"/>
                  <a:pt x="1089" y="1709"/>
                  <a:pt x="1195" y="1709"/>
                </a:cubicBezTo>
                <a:cubicBezTo>
                  <a:pt x="1894" y="1709"/>
                  <a:pt x="2362" y="809"/>
                  <a:pt x="1786" y="246"/>
                </a:cubicBezTo>
                <a:cubicBezTo>
                  <a:pt x="1638" y="98"/>
                  <a:pt x="1439" y="0"/>
                  <a:pt x="1225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19"/>
          <p:cNvSpPr/>
          <p:nvPr/>
        </p:nvSpPr>
        <p:spPr>
          <a:xfrm rot="10800000">
            <a:off x="8368848" y="5117878"/>
            <a:ext cx="94288" cy="76926"/>
          </a:xfrm>
          <a:custGeom>
            <a:avLst/>
            <a:gdLst/>
            <a:ahLst/>
            <a:cxnLst/>
            <a:rect l="l" t="t" r="r" b="b"/>
            <a:pathLst>
              <a:path w="2075" h="1693" extrusionOk="0">
                <a:moveTo>
                  <a:pt x="1138" y="1"/>
                </a:moveTo>
                <a:cubicBezTo>
                  <a:pt x="375" y="1"/>
                  <a:pt x="0" y="922"/>
                  <a:pt x="533" y="1455"/>
                </a:cubicBezTo>
                <a:cubicBezTo>
                  <a:pt x="706" y="1614"/>
                  <a:pt x="926" y="1693"/>
                  <a:pt x="1143" y="1693"/>
                </a:cubicBezTo>
                <a:cubicBezTo>
                  <a:pt x="1361" y="1693"/>
                  <a:pt x="1577" y="1614"/>
                  <a:pt x="1743" y="1455"/>
                </a:cubicBezTo>
                <a:cubicBezTo>
                  <a:pt x="2074" y="1124"/>
                  <a:pt x="2074" y="591"/>
                  <a:pt x="1743" y="245"/>
                </a:cubicBezTo>
                <a:cubicBezTo>
                  <a:pt x="1585" y="87"/>
                  <a:pt x="1368" y="1"/>
                  <a:pt x="113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19"/>
          <p:cNvSpPr/>
          <p:nvPr/>
        </p:nvSpPr>
        <p:spPr>
          <a:xfrm rot="-5400000" flipH="1">
            <a:off x="8937299" y="174480"/>
            <a:ext cx="300044" cy="113344"/>
          </a:xfrm>
          <a:custGeom>
            <a:avLst/>
            <a:gdLst/>
            <a:ahLst/>
            <a:cxnLst/>
            <a:rect l="l" t="t" r="r" b="b"/>
            <a:pathLst>
              <a:path w="5935" h="2242" extrusionOk="0">
                <a:moveTo>
                  <a:pt x="3331" y="1"/>
                </a:moveTo>
                <a:cubicBezTo>
                  <a:pt x="2659" y="1"/>
                  <a:pt x="1985" y="257"/>
                  <a:pt x="1470" y="772"/>
                </a:cubicBezTo>
                <a:lnTo>
                  <a:pt x="1" y="2241"/>
                </a:lnTo>
                <a:lnTo>
                  <a:pt x="5935" y="2241"/>
                </a:lnTo>
                <a:cubicBezTo>
                  <a:pt x="5862" y="1723"/>
                  <a:pt x="5646" y="1247"/>
                  <a:pt x="5286" y="873"/>
                </a:cubicBezTo>
                <a:cubicBezTo>
                  <a:pt x="4766" y="293"/>
                  <a:pt x="4049" y="1"/>
                  <a:pt x="333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" name="Google Shape;420;p19"/>
          <p:cNvSpPr/>
          <p:nvPr/>
        </p:nvSpPr>
        <p:spPr>
          <a:xfrm rot="-5400000" flipH="1">
            <a:off x="8796978" y="362579"/>
            <a:ext cx="252674" cy="251966"/>
          </a:xfrm>
          <a:custGeom>
            <a:avLst/>
            <a:gdLst/>
            <a:ahLst/>
            <a:cxnLst/>
            <a:rect l="l" t="t" r="r" b="b"/>
            <a:pathLst>
              <a:path w="4998" h="4984" extrusionOk="0">
                <a:moveTo>
                  <a:pt x="2506" y="1"/>
                </a:moveTo>
                <a:cubicBezTo>
                  <a:pt x="1123" y="1"/>
                  <a:pt x="0" y="1110"/>
                  <a:pt x="0" y="2492"/>
                </a:cubicBezTo>
                <a:cubicBezTo>
                  <a:pt x="0" y="3875"/>
                  <a:pt x="1123" y="4984"/>
                  <a:pt x="2506" y="4984"/>
                </a:cubicBezTo>
                <a:cubicBezTo>
                  <a:pt x="3889" y="4984"/>
                  <a:pt x="4998" y="3875"/>
                  <a:pt x="4998" y="2492"/>
                </a:cubicBezTo>
                <a:cubicBezTo>
                  <a:pt x="4998" y="1110"/>
                  <a:pt x="3889" y="1"/>
                  <a:pt x="250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CUSTOM_4"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20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423" name="Google Shape;423;p20"/>
          <p:cNvSpPr txBox="1">
            <a:spLocks noGrp="1"/>
          </p:cNvSpPr>
          <p:nvPr>
            <p:ph type="subTitle" idx="1"/>
          </p:nvPr>
        </p:nvSpPr>
        <p:spPr>
          <a:xfrm>
            <a:off x="713250" y="1686525"/>
            <a:ext cx="3734400" cy="292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424" name="Google Shape;424;p20"/>
          <p:cNvSpPr txBox="1">
            <a:spLocks noGrp="1"/>
          </p:cNvSpPr>
          <p:nvPr>
            <p:ph type="subTitle" idx="2"/>
          </p:nvPr>
        </p:nvSpPr>
        <p:spPr>
          <a:xfrm>
            <a:off x="713250" y="1286025"/>
            <a:ext cx="3734400" cy="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 b="1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425" name="Google Shape;425;p20"/>
          <p:cNvSpPr txBox="1">
            <a:spLocks noGrp="1"/>
          </p:cNvSpPr>
          <p:nvPr>
            <p:ph type="subTitle" idx="3"/>
          </p:nvPr>
        </p:nvSpPr>
        <p:spPr>
          <a:xfrm>
            <a:off x="4696325" y="1686525"/>
            <a:ext cx="3734400" cy="292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2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426" name="Google Shape;426;p20"/>
          <p:cNvSpPr txBox="1">
            <a:spLocks noGrp="1"/>
          </p:cNvSpPr>
          <p:nvPr>
            <p:ph type="subTitle" idx="4"/>
          </p:nvPr>
        </p:nvSpPr>
        <p:spPr>
          <a:xfrm>
            <a:off x="4696325" y="1286025"/>
            <a:ext cx="3734400" cy="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 b="1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427" name="Google Shape;427;p20"/>
          <p:cNvSpPr/>
          <p:nvPr/>
        </p:nvSpPr>
        <p:spPr>
          <a:xfrm>
            <a:off x="4" y="1284700"/>
            <a:ext cx="229615" cy="322565"/>
          </a:xfrm>
          <a:custGeom>
            <a:avLst/>
            <a:gdLst/>
            <a:ahLst/>
            <a:cxnLst/>
            <a:rect l="l" t="t" r="r" b="b"/>
            <a:pathLst>
              <a:path w="5862" h="8235" extrusionOk="0">
                <a:moveTo>
                  <a:pt x="3881" y="0"/>
                </a:moveTo>
                <a:cubicBezTo>
                  <a:pt x="3421" y="0"/>
                  <a:pt x="2960" y="177"/>
                  <a:pt x="2607" y="529"/>
                </a:cubicBezTo>
                <a:lnTo>
                  <a:pt x="0" y="3136"/>
                </a:lnTo>
                <a:lnTo>
                  <a:pt x="0" y="8235"/>
                </a:lnTo>
                <a:lnTo>
                  <a:pt x="5156" y="3079"/>
                </a:lnTo>
                <a:cubicBezTo>
                  <a:pt x="5862" y="2373"/>
                  <a:pt x="5862" y="1235"/>
                  <a:pt x="5156" y="529"/>
                </a:cubicBezTo>
                <a:cubicBezTo>
                  <a:pt x="4803" y="177"/>
                  <a:pt x="4342" y="0"/>
                  <a:pt x="388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20"/>
          <p:cNvSpPr/>
          <p:nvPr/>
        </p:nvSpPr>
        <p:spPr>
          <a:xfrm>
            <a:off x="4" y="665759"/>
            <a:ext cx="503805" cy="633496"/>
          </a:xfrm>
          <a:custGeom>
            <a:avLst/>
            <a:gdLst/>
            <a:ahLst/>
            <a:cxnLst/>
            <a:rect l="l" t="t" r="r" b="b"/>
            <a:pathLst>
              <a:path w="12862" h="16173" extrusionOk="0">
                <a:moveTo>
                  <a:pt x="10121" y="0"/>
                </a:moveTo>
                <a:cubicBezTo>
                  <a:pt x="9480" y="0"/>
                  <a:pt x="8841" y="245"/>
                  <a:pt x="8353" y="733"/>
                </a:cubicBezTo>
                <a:lnTo>
                  <a:pt x="0" y="9086"/>
                </a:lnTo>
                <a:lnTo>
                  <a:pt x="0" y="16172"/>
                </a:lnTo>
                <a:lnTo>
                  <a:pt x="11853" y="4319"/>
                </a:lnTo>
                <a:cubicBezTo>
                  <a:pt x="12861" y="3325"/>
                  <a:pt x="12861" y="1698"/>
                  <a:pt x="11867" y="704"/>
                </a:cubicBezTo>
                <a:cubicBezTo>
                  <a:pt x="11376" y="234"/>
                  <a:pt x="10748" y="0"/>
                  <a:pt x="1012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20"/>
          <p:cNvSpPr/>
          <p:nvPr/>
        </p:nvSpPr>
        <p:spPr>
          <a:xfrm>
            <a:off x="4" y="7"/>
            <a:ext cx="767223" cy="845093"/>
          </a:xfrm>
          <a:custGeom>
            <a:avLst/>
            <a:gdLst/>
            <a:ahLst/>
            <a:cxnLst/>
            <a:rect l="l" t="t" r="r" b="b"/>
            <a:pathLst>
              <a:path w="19587" h="21575" extrusionOk="0">
                <a:moveTo>
                  <a:pt x="0" y="0"/>
                </a:moveTo>
                <a:lnTo>
                  <a:pt x="0" y="14460"/>
                </a:lnTo>
                <a:cubicBezTo>
                  <a:pt x="490" y="14301"/>
                  <a:pt x="936" y="14042"/>
                  <a:pt x="1311" y="13668"/>
                </a:cubicBezTo>
                <a:lnTo>
                  <a:pt x="4954" y="10024"/>
                </a:lnTo>
                <a:cubicBezTo>
                  <a:pt x="5068" y="9910"/>
                  <a:pt x="5196" y="9863"/>
                  <a:pt x="5318" y="9863"/>
                </a:cubicBezTo>
                <a:cubicBezTo>
                  <a:pt x="5725" y="9863"/>
                  <a:pt x="6079" y="10386"/>
                  <a:pt x="5703" y="10773"/>
                </a:cubicBezTo>
                <a:lnTo>
                  <a:pt x="0" y="16476"/>
                </a:lnTo>
                <a:lnTo>
                  <a:pt x="0" y="21574"/>
                </a:lnTo>
                <a:lnTo>
                  <a:pt x="18881" y="2679"/>
                </a:lnTo>
                <a:cubicBezTo>
                  <a:pt x="19587" y="1973"/>
                  <a:pt x="19587" y="835"/>
                  <a:pt x="18881" y="130"/>
                </a:cubicBezTo>
                <a:cubicBezTo>
                  <a:pt x="18824" y="86"/>
                  <a:pt x="18780" y="43"/>
                  <a:pt x="18723" y="0"/>
                </a:cubicBezTo>
                <a:lnTo>
                  <a:pt x="16490" y="0"/>
                </a:lnTo>
                <a:cubicBezTo>
                  <a:pt x="16433" y="43"/>
                  <a:pt x="16390" y="86"/>
                  <a:pt x="16332" y="130"/>
                </a:cubicBezTo>
                <a:lnTo>
                  <a:pt x="14949" y="1527"/>
                </a:lnTo>
                <a:cubicBezTo>
                  <a:pt x="14832" y="1645"/>
                  <a:pt x="14700" y="1694"/>
                  <a:pt x="14575" y="1694"/>
                </a:cubicBezTo>
                <a:cubicBezTo>
                  <a:pt x="14164" y="1694"/>
                  <a:pt x="13814" y="1164"/>
                  <a:pt x="14201" y="778"/>
                </a:cubicBezTo>
                <a:lnTo>
                  <a:pt x="1497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20"/>
          <p:cNvSpPr/>
          <p:nvPr/>
        </p:nvSpPr>
        <p:spPr>
          <a:xfrm>
            <a:off x="226772" y="1132795"/>
            <a:ext cx="147279" cy="147279"/>
          </a:xfrm>
          <a:custGeom>
            <a:avLst/>
            <a:gdLst/>
            <a:ahLst/>
            <a:cxnLst/>
            <a:rect l="l" t="t" r="r" b="b"/>
            <a:pathLst>
              <a:path w="3760" h="3760" extrusionOk="0">
                <a:moveTo>
                  <a:pt x="1887" y="0"/>
                </a:moveTo>
                <a:cubicBezTo>
                  <a:pt x="850" y="0"/>
                  <a:pt x="1" y="850"/>
                  <a:pt x="1" y="1887"/>
                </a:cubicBezTo>
                <a:cubicBezTo>
                  <a:pt x="1" y="2924"/>
                  <a:pt x="850" y="3759"/>
                  <a:pt x="1887" y="3759"/>
                </a:cubicBezTo>
                <a:cubicBezTo>
                  <a:pt x="2924" y="3759"/>
                  <a:pt x="3760" y="2924"/>
                  <a:pt x="3760" y="1887"/>
                </a:cubicBezTo>
                <a:cubicBezTo>
                  <a:pt x="3760" y="850"/>
                  <a:pt x="2924" y="0"/>
                  <a:pt x="188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20"/>
          <p:cNvSpPr/>
          <p:nvPr/>
        </p:nvSpPr>
        <p:spPr>
          <a:xfrm>
            <a:off x="372336" y="1040273"/>
            <a:ext cx="107796" cy="80690"/>
          </a:xfrm>
          <a:custGeom>
            <a:avLst/>
            <a:gdLst/>
            <a:ahLst/>
            <a:cxnLst/>
            <a:rect l="l" t="t" r="r" b="b"/>
            <a:pathLst>
              <a:path w="2752" h="2060" extrusionOk="0">
                <a:moveTo>
                  <a:pt x="1376" y="0"/>
                </a:moveTo>
                <a:cubicBezTo>
                  <a:pt x="1113" y="0"/>
                  <a:pt x="850" y="101"/>
                  <a:pt x="649" y="303"/>
                </a:cubicBezTo>
                <a:cubicBezTo>
                  <a:pt x="0" y="951"/>
                  <a:pt x="461" y="2060"/>
                  <a:pt x="1383" y="2060"/>
                </a:cubicBezTo>
                <a:cubicBezTo>
                  <a:pt x="2290" y="2060"/>
                  <a:pt x="2751" y="951"/>
                  <a:pt x="2103" y="303"/>
                </a:cubicBezTo>
                <a:cubicBezTo>
                  <a:pt x="1902" y="101"/>
                  <a:pt x="1639" y="0"/>
                  <a:pt x="137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20"/>
          <p:cNvSpPr/>
          <p:nvPr/>
        </p:nvSpPr>
        <p:spPr>
          <a:xfrm>
            <a:off x="493613" y="129076"/>
            <a:ext cx="529578" cy="520843"/>
          </a:xfrm>
          <a:custGeom>
            <a:avLst/>
            <a:gdLst/>
            <a:ahLst/>
            <a:cxnLst/>
            <a:rect l="l" t="t" r="r" b="b"/>
            <a:pathLst>
              <a:path w="13520" h="13297" extrusionOk="0">
                <a:moveTo>
                  <a:pt x="13072" y="1"/>
                </a:moveTo>
                <a:cubicBezTo>
                  <a:pt x="13001" y="1"/>
                  <a:pt x="12928" y="27"/>
                  <a:pt x="12862" y="90"/>
                </a:cubicBezTo>
                <a:lnTo>
                  <a:pt x="12862" y="104"/>
                </a:lnTo>
                <a:lnTo>
                  <a:pt x="203" y="12749"/>
                </a:lnTo>
                <a:cubicBezTo>
                  <a:pt x="1" y="12951"/>
                  <a:pt x="145" y="13282"/>
                  <a:pt x="419" y="13296"/>
                </a:cubicBezTo>
                <a:cubicBezTo>
                  <a:pt x="505" y="13296"/>
                  <a:pt x="591" y="13253"/>
                  <a:pt x="649" y="13195"/>
                </a:cubicBezTo>
                <a:lnTo>
                  <a:pt x="13308" y="536"/>
                </a:lnTo>
                <a:cubicBezTo>
                  <a:pt x="13520" y="303"/>
                  <a:pt x="13310" y="1"/>
                  <a:pt x="1307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20"/>
          <p:cNvSpPr/>
          <p:nvPr/>
        </p:nvSpPr>
        <p:spPr>
          <a:xfrm>
            <a:off x="4" y="1619848"/>
            <a:ext cx="132512" cy="144811"/>
          </a:xfrm>
          <a:custGeom>
            <a:avLst/>
            <a:gdLst/>
            <a:ahLst/>
            <a:cxnLst/>
            <a:rect l="l" t="t" r="r" b="b"/>
            <a:pathLst>
              <a:path w="3383" h="3697" extrusionOk="0">
                <a:moveTo>
                  <a:pt x="2924" y="1"/>
                </a:moveTo>
                <a:cubicBezTo>
                  <a:pt x="2856" y="1"/>
                  <a:pt x="2785" y="25"/>
                  <a:pt x="2722" y="82"/>
                </a:cubicBezTo>
                <a:lnTo>
                  <a:pt x="0" y="2804"/>
                </a:lnTo>
                <a:lnTo>
                  <a:pt x="0" y="3697"/>
                </a:lnTo>
                <a:lnTo>
                  <a:pt x="3154" y="543"/>
                </a:lnTo>
                <a:lnTo>
                  <a:pt x="3169" y="543"/>
                </a:lnTo>
                <a:cubicBezTo>
                  <a:pt x="3382" y="307"/>
                  <a:pt x="3166" y="1"/>
                  <a:pt x="292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20"/>
          <p:cNvSpPr/>
          <p:nvPr/>
        </p:nvSpPr>
        <p:spPr>
          <a:xfrm>
            <a:off x="171344" y="751112"/>
            <a:ext cx="246575" cy="222995"/>
          </a:xfrm>
          <a:custGeom>
            <a:avLst/>
            <a:gdLst/>
            <a:ahLst/>
            <a:cxnLst/>
            <a:rect l="l" t="t" r="r" b="b"/>
            <a:pathLst>
              <a:path w="6295" h="5693" extrusionOk="0">
                <a:moveTo>
                  <a:pt x="5247" y="0"/>
                </a:moveTo>
                <a:cubicBezTo>
                  <a:pt x="5079" y="0"/>
                  <a:pt x="4903" y="63"/>
                  <a:pt x="4743" y="210"/>
                </a:cubicBezTo>
                <a:lnTo>
                  <a:pt x="552" y="4401"/>
                </a:lnTo>
                <a:cubicBezTo>
                  <a:pt x="1" y="4941"/>
                  <a:pt x="495" y="5692"/>
                  <a:pt x="1074" y="5692"/>
                </a:cubicBezTo>
                <a:cubicBezTo>
                  <a:pt x="1252" y="5692"/>
                  <a:pt x="1437" y="5622"/>
                  <a:pt x="1603" y="5453"/>
                </a:cubicBezTo>
                <a:lnTo>
                  <a:pt x="5794" y="1262"/>
                </a:lnTo>
                <a:cubicBezTo>
                  <a:pt x="6294" y="717"/>
                  <a:pt x="5816" y="0"/>
                  <a:pt x="524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20"/>
          <p:cNvSpPr/>
          <p:nvPr/>
        </p:nvSpPr>
        <p:spPr>
          <a:xfrm>
            <a:off x="8788419" y="61416"/>
            <a:ext cx="348078" cy="341892"/>
          </a:xfrm>
          <a:custGeom>
            <a:avLst/>
            <a:gdLst/>
            <a:ahLst/>
            <a:cxnLst/>
            <a:rect l="l" t="t" r="r" b="b"/>
            <a:pathLst>
              <a:path w="9848" h="9673" extrusionOk="0">
                <a:moveTo>
                  <a:pt x="9445" y="1"/>
                </a:moveTo>
                <a:cubicBezTo>
                  <a:pt x="9351" y="1"/>
                  <a:pt x="9257" y="37"/>
                  <a:pt x="9185" y="109"/>
                </a:cubicBezTo>
                <a:lnTo>
                  <a:pt x="242" y="9038"/>
                </a:lnTo>
                <a:cubicBezTo>
                  <a:pt x="1" y="9265"/>
                  <a:pt x="164" y="9672"/>
                  <a:pt x="484" y="9672"/>
                </a:cubicBezTo>
                <a:cubicBezTo>
                  <a:pt x="490" y="9672"/>
                  <a:pt x="495" y="9672"/>
                  <a:pt x="501" y="9672"/>
                </a:cubicBezTo>
                <a:cubicBezTo>
                  <a:pt x="602" y="9672"/>
                  <a:pt x="688" y="9629"/>
                  <a:pt x="760" y="9557"/>
                </a:cubicBezTo>
                <a:lnTo>
                  <a:pt x="9704" y="613"/>
                </a:lnTo>
                <a:cubicBezTo>
                  <a:pt x="9848" y="483"/>
                  <a:pt x="9848" y="239"/>
                  <a:pt x="9704" y="109"/>
                </a:cubicBezTo>
                <a:cubicBezTo>
                  <a:pt x="9632" y="37"/>
                  <a:pt x="9538" y="1"/>
                  <a:pt x="944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20"/>
          <p:cNvSpPr/>
          <p:nvPr/>
        </p:nvSpPr>
        <p:spPr>
          <a:xfrm>
            <a:off x="8528509" y="598520"/>
            <a:ext cx="72316" cy="65600"/>
          </a:xfrm>
          <a:custGeom>
            <a:avLst/>
            <a:gdLst/>
            <a:ahLst/>
            <a:cxnLst/>
            <a:rect l="l" t="t" r="r" b="b"/>
            <a:pathLst>
              <a:path w="2046" h="1856" extrusionOk="0">
                <a:moveTo>
                  <a:pt x="1028" y="1"/>
                </a:moveTo>
                <a:cubicBezTo>
                  <a:pt x="789" y="1"/>
                  <a:pt x="548" y="91"/>
                  <a:pt x="361" y="271"/>
                </a:cubicBezTo>
                <a:cubicBezTo>
                  <a:pt x="1" y="631"/>
                  <a:pt x="1" y="1236"/>
                  <a:pt x="361" y="1596"/>
                </a:cubicBezTo>
                <a:cubicBezTo>
                  <a:pt x="548" y="1769"/>
                  <a:pt x="785" y="1855"/>
                  <a:pt x="1023" y="1855"/>
                </a:cubicBezTo>
                <a:cubicBezTo>
                  <a:pt x="1261" y="1855"/>
                  <a:pt x="1498" y="1769"/>
                  <a:pt x="1686" y="1596"/>
                </a:cubicBezTo>
                <a:cubicBezTo>
                  <a:pt x="2046" y="1221"/>
                  <a:pt x="2046" y="631"/>
                  <a:pt x="1686" y="271"/>
                </a:cubicBezTo>
                <a:cubicBezTo>
                  <a:pt x="1506" y="91"/>
                  <a:pt x="1268" y="1"/>
                  <a:pt x="102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20"/>
          <p:cNvSpPr/>
          <p:nvPr/>
        </p:nvSpPr>
        <p:spPr>
          <a:xfrm>
            <a:off x="8639497" y="479295"/>
            <a:ext cx="88610" cy="66449"/>
          </a:xfrm>
          <a:custGeom>
            <a:avLst/>
            <a:gdLst/>
            <a:ahLst/>
            <a:cxnLst/>
            <a:rect l="l" t="t" r="r" b="b"/>
            <a:pathLst>
              <a:path w="2507" h="1880" extrusionOk="0">
                <a:moveTo>
                  <a:pt x="1253" y="0"/>
                </a:moveTo>
                <a:cubicBezTo>
                  <a:pt x="418" y="0"/>
                  <a:pt x="0" y="1008"/>
                  <a:pt x="591" y="1599"/>
                </a:cubicBezTo>
                <a:cubicBezTo>
                  <a:pt x="778" y="1786"/>
                  <a:pt x="1019" y="1880"/>
                  <a:pt x="1259" y="1880"/>
                </a:cubicBezTo>
                <a:cubicBezTo>
                  <a:pt x="1498" y="1880"/>
                  <a:pt x="1736" y="1786"/>
                  <a:pt x="1916" y="1599"/>
                </a:cubicBezTo>
                <a:cubicBezTo>
                  <a:pt x="2506" y="1008"/>
                  <a:pt x="2088" y="0"/>
                  <a:pt x="125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20"/>
          <p:cNvSpPr/>
          <p:nvPr/>
        </p:nvSpPr>
        <p:spPr>
          <a:xfrm>
            <a:off x="8295859" y="692578"/>
            <a:ext cx="192984" cy="192948"/>
          </a:xfrm>
          <a:custGeom>
            <a:avLst/>
            <a:gdLst/>
            <a:ahLst/>
            <a:cxnLst/>
            <a:rect l="l" t="t" r="r" b="b"/>
            <a:pathLst>
              <a:path w="5460" h="5459" extrusionOk="0">
                <a:moveTo>
                  <a:pt x="2723" y="1"/>
                </a:moveTo>
                <a:cubicBezTo>
                  <a:pt x="1225" y="1"/>
                  <a:pt x="1" y="1225"/>
                  <a:pt x="1" y="2723"/>
                </a:cubicBezTo>
                <a:cubicBezTo>
                  <a:pt x="1" y="4235"/>
                  <a:pt x="1225" y="5459"/>
                  <a:pt x="2723" y="5459"/>
                </a:cubicBezTo>
                <a:cubicBezTo>
                  <a:pt x="4235" y="5459"/>
                  <a:pt x="5459" y="4235"/>
                  <a:pt x="5459" y="2723"/>
                </a:cubicBezTo>
                <a:cubicBezTo>
                  <a:pt x="5459" y="1225"/>
                  <a:pt x="4235" y="1"/>
                  <a:pt x="2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20"/>
          <p:cNvSpPr/>
          <p:nvPr/>
        </p:nvSpPr>
        <p:spPr>
          <a:xfrm>
            <a:off x="8522196" y="152144"/>
            <a:ext cx="152266" cy="152726"/>
          </a:xfrm>
          <a:custGeom>
            <a:avLst/>
            <a:gdLst/>
            <a:ahLst/>
            <a:cxnLst/>
            <a:rect l="l" t="t" r="r" b="b"/>
            <a:pathLst>
              <a:path w="4308" h="4321" extrusionOk="0">
                <a:moveTo>
                  <a:pt x="2147" y="0"/>
                </a:moveTo>
                <a:cubicBezTo>
                  <a:pt x="966" y="0"/>
                  <a:pt x="1" y="965"/>
                  <a:pt x="1" y="2161"/>
                </a:cubicBezTo>
                <a:cubicBezTo>
                  <a:pt x="1" y="3356"/>
                  <a:pt x="966" y="4321"/>
                  <a:pt x="2147" y="4321"/>
                </a:cubicBezTo>
                <a:cubicBezTo>
                  <a:pt x="3342" y="4321"/>
                  <a:pt x="4307" y="3356"/>
                  <a:pt x="4307" y="2161"/>
                </a:cubicBezTo>
                <a:cubicBezTo>
                  <a:pt x="4307" y="965"/>
                  <a:pt x="3342" y="0"/>
                  <a:pt x="214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p20"/>
          <p:cNvSpPr/>
          <p:nvPr/>
        </p:nvSpPr>
        <p:spPr>
          <a:xfrm>
            <a:off x="8682563" y="60525"/>
            <a:ext cx="92180" cy="79420"/>
          </a:xfrm>
          <a:custGeom>
            <a:avLst/>
            <a:gdLst/>
            <a:ahLst/>
            <a:cxnLst/>
            <a:rect l="l" t="t" r="r" b="b"/>
            <a:pathLst>
              <a:path w="2608" h="2247" extrusionOk="0">
                <a:moveTo>
                  <a:pt x="793" y="0"/>
                </a:moveTo>
                <a:cubicBezTo>
                  <a:pt x="663" y="58"/>
                  <a:pt x="562" y="130"/>
                  <a:pt x="461" y="230"/>
                </a:cubicBezTo>
                <a:cubicBezTo>
                  <a:pt x="1" y="691"/>
                  <a:pt x="1" y="1440"/>
                  <a:pt x="461" y="1901"/>
                </a:cubicBezTo>
                <a:cubicBezTo>
                  <a:pt x="699" y="2132"/>
                  <a:pt x="1005" y="2247"/>
                  <a:pt x="1309" y="2247"/>
                </a:cubicBezTo>
                <a:cubicBezTo>
                  <a:pt x="1614" y="2247"/>
                  <a:pt x="1916" y="2132"/>
                  <a:pt x="2146" y="1901"/>
                </a:cubicBezTo>
                <a:cubicBezTo>
                  <a:pt x="2607" y="1440"/>
                  <a:pt x="2607" y="691"/>
                  <a:pt x="2146" y="230"/>
                </a:cubicBezTo>
                <a:cubicBezTo>
                  <a:pt x="2046" y="130"/>
                  <a:pt x="1945" y="58"/>
                  <a:pt x="181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20"/>
          <p:cNvSpPr/>
          <p:nvPr/>
        </p:nvSpPr>
        <p:spPr>
          <a:xfrm>
            <a:off x="8753886" y="728345"/>
            <a:ext cx="156896" cy="113705"/>
          </a:xfrm>
          <a:custGeom>
            <a:avLst/>
            <a:gdLst/>
            <a:ahLst/>
            <a:cxnLst/>
            <a:rect l="l" t="t" r="r" b="b"/>
            <a:pathLst>
              <a:path w="4439" h="3217" extrusionOk="0">
                <a:moveTo>
                  <a:pt x="2233" y="1"/>
                </a:moveTo>
                <a:cubicBezTo>
                  <a:pt x="476" y="1"/>
                  <a:pt x="1" y="2406"/>
                  <a:pt x="1614" y="3083"/>
                </a:cubicBezTo>
                <a:cubicBezTo>
                  <a:pt x="1836" y="3175"/>
                  <a:pt x="2053" y="3217"/>
                  <a:pt x="2259" y="3217"/>
                </a:cubicBezTo>
                <a:cubicBezTo>
                  <a:pt x="3566" y="3217"/>
                  <a:pt x="4439" y="1545"/>
                  <a:pt x="3356" y="476"/>
                </a:cubicBezTo>
                <a:cubicBezTo>
                  <a:pt x="3068" y="173"/>
                  <a:pt x="2651" y="1"/>
                  <a:pt x="223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" name="Google Shape;442;p20"/>
          <p:cNvSpPr/>
          <p:nvPr/>
        </p:nvSpPr>
        <p:spPr>
          <a:xfrm>
            <a:off x="8861304" y="620431"/>
            <a:ext cx="156967" cy="113705"/>
          </a:xfrm>
          <a:custGeom>
            <a:avLst/>
            <a:gdLst/>
            <a:ahLst/>
            <a:cxnLst/>
            <a:rect l="l" t="t" r="r" b="b"/>
            <a:pathLst>
              <a:path w="4441" h="3217" extrusionOk="0">
                <a:moveTo>
                  <a:pt x="2247" y="0"/>
                </a:moveTo>
                <a:cubicBezTo>
                  <a:pt x="490" y="0"/>
                  <a:pt x="1" y="2420"/>
                  <a:pt x="1628" y="3082"/>
                </a:cubicBezTo>
                <a:cubicBezTo>
                  <a:pt x="1848" y="3175"/>
                  <a:pt x="2064" y="3216"/>
                  <a:pt x="2268" y="3216"/>
                </a:cubicBezTo>
                <a:cubicBezTo>
                  <a:pt x="3566" y="3216"/>
                  <a:pt x="4440" y="1545"/>
                  <a:pt x="3371" y="476"/>
                </a:cubicBezTo>
                <a:cubicBezTo>
                  <a:pt x="3068" y="173"/>
                  <a:pt x="2665" y="0"/>
                  <a:pt x="224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" name="Google Shape;443;p20"/>
          <p:cNvSpPr/>
          <p:nvPr/>
        </p:nvSpPr>
        <p:spPr>
          <a:xfrm>
            <a:off x="8978230" y="512340"/>
            <a:ext cx="126429" cy="113988"/>
          </a:xfrm>
          <a:custGeom>
            <a:avLst/>
            <a:gdLst/>
            <a:ahLst/>
            <a:cxnLst/>
            <a:rect l="l" t="t" r="r" b="b"/>
            <a:pathLst>
              <a:path w="3577" h="3225" extrusionOk="0">
                <a:moveTo>
                  <a:pt x="1995" y="1"/>
                </a:moveTo>
                <a:cubicBezTo>
                  <a:pt x="956" y="1"/>
                  <a:pt x="1" y="1050"/>
                  <a:pt x="495" y="2237"/>
                </a:cubicBezTo>
                <a:cubicBezTo>
                  <a:pt x="773" y="2915"/>
                  <a:pt x="1362" y="3224"/>
                  <a:pt x="1951" y="3224"/>
                </a:cubicBezTo>
                <a:cubicBezTo>
                  <a:pt x="2764" y="3224"/>
                  <a:pt x="3577" y="2637"/>
                  <a:pt x="3577" y="1618"/>
                </a:cubicBezTo>
                <a:cubicBezTo>
                  <a:pt x="3577" y="1200"/>
                  <a:pt x="3404" y="783"/>
                  <a:pt x="3116" y="480"/>
                </a:cubicBezTo>
                <a:cubicBezTo>
                  <a:pt x="2777" y="145"/>
                  <a:pt x="2380" y="1"/>
                  <a:pt x="199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4" name="Google Shape;444;p20"/>
          <p:cNvSpPr/>
          <p:nvPr/>
        </p:nvSpPr>
        <p:spPr>
          <a:xfrm rot="10800000">
            <a:off x="8137552" y="-11269"/>
            <a:ext cx="346899" cy="223004"/>
          </a:xfrm>
          <a:custGeom>
            <a:avLst/>
            <a:gdLst/>
            <a:ahLst/>
            <a:cxnLst/>
            <a:rect l="l" t="t" r="r" b="b"/>
            <a:pathLst>
              <a:path w="6366" h="4092" extrusionOk="0">
                <a:moveTo>
                  <a:pt x="4708" y="1"/>
                </a:moveTo>
                <a:cubicBezTo>
                  <a:pt x="4324" y="1"/>
                  <a:pt x="3939" y="145"/>
                  <a:pt x="3644" y="433"/>
                </a:cubicBezTo>
                <a:lnTo>
                  <a:pt x="0" y="4091"/>
                </a:lnTo>
                <a:lnTo>
                  <a:pt x="4278" y="4091"/>
                </a:lnTo>
                <a:lnTo>
                  <a:pt x="5747" y="2622"/>
                </a:lnTo>
                <a:cubicBezTo>
                  <a:pt x="6337" y="2046"/>
                  <a:pt x="6366" y="1096"/>
                  <a:pt x="5819" y="476"/>
                </a:cubicBezTo>
                <a:cubicBezTo>
                  <a:pt x="5516" y="159"/>
                  <a:pt x="5112" y="1"/>
                  <a:pt x="470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Kanit"/>
              <a:buNone/>
              <a:defRPr sz="36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Kanit"/>
              <a:buNone/>
              <a:defRPr sz="36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Kanit"/>
              <a:buNone/>
              <a:defRPr sz="36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Kanit"/>
              <a:buNone/>
              <a:defRPr sz="36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Kanit"/>
              <a:buNone/>
              <a:defRPr sz="36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Kanit"/>
              <a:buNone/>
              <a:defRPr sz="36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Kanit"/>
              <a:buNone/>
              <a:defRPr sz="36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Kanit"/>
              <a:buNone/>
              <a:defRPr sz="36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Kanit"/>
              <a:buNone/>
              <a:defRPr sz="36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 Light"/>
              <a:buChar char="●"/>
              <a:defRPr sz="16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914400" lvl="1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 Light"/>
              <a:buChar char="○"/>
              <a:defRPr sz="16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2pPr>
            <a:lvl3pPr marL="1371600" lvl="2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 Light"/>
              <a:buChar char="■"/>
              <a:defRPr sz="16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3pPr>
            <a:lvl4pPr marL="1828800" lvl="3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 Light"/>
              <a:buChar char="●"/>
              <a:defRPr sz="16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4pPr>
            <a:lvl5pPr marL="2286000" lvl="4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 Light"/>
              <a:buChar char="○"/>
              <a:defRPr sz="16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5pPr>
            <a:lvl6pPr marL="2743200" lvl="5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 Light"/>
              <a:buChar char="■"/>
              <a:defRPr sz="16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6pPr>
            <a:lvl7pPr marL="3200400" lvl="6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 Light"/>
              <a:buChar char="●"/>
              <a:defRPr sz="16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7pPr>
            <a:lvl8pPr marL="3657600" lvl="7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 Light"/>
              <a:buChar char="○"/>
              <a:defRPr sz="16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8pPr>
            <a:lvl9pPr marL="4114800" lvl="8" indent="-3302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Open Sans Light"/>
              <a:buChar char="■"/>
              <a:defRPr sz="16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3" r:id="rId3"/>
    <p:sldLayoutId id="2147483657" r:id="rId4"/>
    <p:sldLayoutId id="2147483658" r:id="rId5"/>
    <p:sldLayoutId id="2147483659" r:id="rId6"/>
    <p:sldLayoutId id="2147483662" r:id="rId7"/>
    <p:sldLayoutId id="2147483665" r:id="rId8"/>
    <p:sldLayoutId id="2147483666" r:id="rId9"/>
    <p:sldLayoutId id="2147483670" r:id="rId10"/>
    <p:sldLayoutId id="214748367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1" name="Google Shape;701;p31"/>
          <p:cNvGrpSpPr/>
          <p:nvPr/>
        </p:nvGrpSpPr>
        <p:grpSpPr>
          <a:xfrm>
            <a:off x="3361691" y="493999"/>
            <a:ext cx="2420554" cy="2105536"/>
            <a:chOff x="-59775" y="576200"/>
            <a:chExt cx="1793800" cy="1560350"/>
          </a:xfrm>
        </p:grpSpPr>
        <p:sp>
          <p:nvSpPr>
            <p:cNvPr id="702" name="Google Shape;702;p31"/>
            <p:cNvSpPr/>
            <p:nvPr/>
          </p:nvSpPr>
          <p:spPr>
            <a:xfrm>
              <a:off x="1450475" y="1363875"/>
              <a:ext cx="110100" cy="38800"/>
            </a:xfrm>
            <a:custGeom>
              <a:avLst/>
              <a:gdLst/>
              <a:ahLst/>
              <a:cxnLst/>
              <a:rect l="l" t="t" r="r" b="b"/>
              <a:pathLst>
                <a:path w="4404" h="1552" extrusionOk="0">
                  <a:moveTo>
                    <a:pt x="3840" y="0"/>
                  </a:moveTo>
                  <a:cubicBezTo>
                    <a:pt x="3652" y="0"/>
                    <a:pt x="3477" y="36"/>
                    <a:pt x="3269" y="151"/>
                  </a:cubicBezTo>
                  <a:cubicBezTo>
                    <a:pt x="2569" y="618"/>
                    <a:pt x="2569" y="985"/>
                    <a:pt x="2235" y="985"/>
                  </a:cubicBezTo>
                  <a:cubicBezTo>
                    <a:pt x="2013" y="985"/>
                    <a:pt x="1642" y="866"/>
                    <a:pt x="1301" y="866"/>
                  </a:cubicBezTo>
                  <a:cubicBezTo>
                    <a:pt x="1131" y="866"/>
                    <a:pt x="968" y="896"/>
                    <a:pt x="834" y="985"/>
                  </a:cubicBezTo>
                  <a:cubicBezTo>
                    <a:pt x="467" y="1218"/>
                    <a:pt x="0" y="1552"/>
                    <a:pt x="0" y="1552"/>
                  </a:cubicBezTo>
                  <a:lnTo>
                    <a:pt x="4403" y="1552"/>
                  </a:lnTo>
                  <a:cubicBezTo>
                    <a:pt x="4303" y="1018"/>
                    <a:pt x="4237" y="518"/>
                    <a:pt x="4103" y="18"/>
                  </a:cubicBezTo>
                  <a:cubicBezTo>
                    <a:pt x="4010" y="7"/>
                    <a:pt x="3924" y="0"/>
                    <a:pt x="38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31"/>
            <p:cNvSpPr/>
            <p:nvPr/>
          </p:nvSpPr>
          <p:spPr>
            <a:xfrm>
              <a:off x="265450" y="1545050"/>
              <a:ext cx="374475" cy="590650"/>
            </a:xfrm>
            <a:custGeom>
              <a:avLst/>
              <a:gdLst/>
              <a:ahLst/>
              <a:cxnLst/>
              <a:rect l="l" t="t" r="r" b="b"/>
              <a:pathLst>
                <a:path w="14979" h="23626" extrusionOk="0">
                  <a:moveTo>
                    <a:pt x="9675" y="0"/>
                  </a:moveTo>
                  <a:cubicBezTo>
                    <a:pt x="9148" y="0"/>
                    <a:pt x="8585" y="253"/>
                    <a:pt x="7973" y="743"/>
                  </a:cubicBezTo>
                  <a:cubicBezTo>
                    <a:pt x="7640" y="976"/>
                    <a:pt x="7306" y="1310"/>
                    <a:pt x="6939" y="1744"/>
                  </a:cubicBezTo>
                  <a:cubicBezTo>
                    <a:pt x="6605" y="2077"/>
                    <a:pt x="6305" y="2477"/>
                    <a:pt x="5972" y="2911"/>
                  </a:cubicBezTo>
                  <a:cubicBezTo>
                    <a:pt x="3370" y="6314"/>
                    <a:pt x="1202" y="16621"/>
                    <a:pt x="1" y="23626"/>
                  </a:cubicBezTo>
                  <a:lnTo>
                    <a:pt x="14811" y="23626"/>
                  </a:lnTo>
                  <a:cubicBezTo>
                    <a:pt x="14978" y="19623"/>
                    <a:pt x="14778" y="14453"/>
                    <a:pt x="13944" y="9482"/>
                  </a:cubicBezTo>
                  <a:cubicBezTo>
                    <a:pt x="13010" y="4079"/>
                    <a:pt x="11976" y="1210"/>
                    <a:pt x="10642" y="309"/>
                  </a:cubicBezTo>
                  <a:cubicBezTo>
                    <a:pt x="10331" y="102"/>
                    <a:pt x="10010" y="0"/>
                    <a:pt x="9675" y="0"/>
                  </a:cubicBezTo>
                  <a:close/>
                </a:path>
              </a:pathLst>
            </a:custGeom>
            <a:solidFill>
              <a:schemeClr val="accent1"/>
            </a:solidFill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31"/>
            <p:cNvSpPr/>
            <p:nvPr/>
          </p:nvSpPr>
          <p:spPr>
            <a:xfrm>
              <a:off x="461425" y="976525"/>
              <a:ext cx="1090275" cy="894300"/>
            </a:xfrm>
            <a:custGeom>
              <a:avLst/>
              <a:gdLst/>
              <a:ahLst/>
              <a:cxnLst/>
              <a:rect l="l" t="t" r="r" b="b"/>
              <a:pathLst>
                <a:path w="43611" h="35772" extrusionOk="0">
                  <a:moveTo>
                    <a:pt x="6439" y="4504"/>
                  </a:moveTo>
                  <a:lnTo>
                    <a:pt x="6439" y="4504"/>
                  </a:lnTo>
                  <a:cubicBezTo>
                    <a:pt x="6372" y="4604"/>
                    <a:pt x="5371" y="6038"/>
                    <a:pt x="3937" y="8106"/>
                  </a:cubicBezTo>
                  <a:cubicBezTo>
                    <a:pt x="2936" y="9507"/>
                    <a:pt x="2936" y="10141"/>
                    <a:pt x="3003" y="10441"/>
                  </a:cubicBezTo>
                  <a:cubicBezTo>
                    <a:pt x="2636" y="9641"/>
                    <a:pt x="2502" y="8707"/>
                    <a:pt x="2769" y="7873"/>
                  </a:cubicBezTo>
                  <a:cubicBezTo>
                    <a:pt x="3170" y="6172"/>
                    <a:pt x="6339" y="4537"/>
                    <a:pt x="6439" y="4504"/>
                  </a:cubicBezTo>
                  <a:close/>
                  <a:moveTo>
                    <a:pt x="3003" y="10441"/>
                  </a:moveTo>
                  <a:lnTo>
                    <a:pt x="3003" y="10441"/>
                  </a:lnTo>
                  <a:cubicBezTo>
                    <a:pt x="3036" y="10508"/>
                    <a:pt x="3103" y="10541"/>
                    <a:pt x="3136" y="10608"/>
                  </a:cubicBezTo>
                  <a:cubicBezTo>
                    <a:pt x="3036" y="10541"/>
                    <a:pt x="3003" y="10475"/>
                    <a:pt x="3003" y="10441"/>
                  </a:cubicBezTo>
                  <a:close/>
                  <a:moveTo>
                    <a:pt x="10975" y="0"/>
                  </a:moveTo>
                  <a:cubicBezTo>
                    <a:pt x="10275" y="34"/>
                    <a:pt x="9608" y="334"/>
                    <a:pt x="9040" y="801"/>
                  </a:cubicBezTo>
                  <a:cubicBezTo>
                    <a:pt x="8807" y="868"/>
                    <a:pt x="6305" y="1802"/>
                    <a:pt x="3203" y="4871"/>
                  </a:cubicBezTo>
                  <a:cubicBezTo>
                    <a:pt x="1" y="8140"/>
                    <a:pt x="2769" y="10875"/>
                    <a:pt x="2769" y="10875"/>
                  </a:cubicBezTo>
                  <a:cubicBezTo>
                    <a:pt x="2769" y="10875"/>
                    <a:pt x="2502" y="11909"/>
                    <a:pt x="2969" y="13510"/>
                  </a:cubicBezTo>
                  <a:cubicBezTo>
                    <a:pt x="3036" y="13877"/>
                    <a:pt x="3203" y="14311"/>
                    <a:pt x="3370" y="14711"/>
                  </a:cubicBezTo>
                  <a:cubicBezTo>
                    <a:pt x="3603" y="15178"/>
                    <a:pt x="3837" y="15678"/>
                    <a:pt x="4170" y="16212"/>
                  </a:cubicBezTo>
                  <a:cubicBezTo>
                    <a:pt x="4504" y="16712"/>
                    <a:pt x="4871" y="17246"/>
                    <a:pt x="5371" y="17847"/>
                  </a:cubicBezTo>
                  <a:cubicBezTo>
                    <a:pt x="5638" y="18147"/>
                    <a:pt x="5872" y="18380"/>
                    <a:pt x="6172" y="18680"/>
                  </a:cubicBezTo>
                  <a:lnTo>
                    <a:pt x="6272" y="18747"/>
                  </a:lnTo>
                  <a:cubicBezTo>
                    <a:pt x="7506" y="20015"/>
                    <a:pt x="8607" y="21916"/>
                    <a:pt x="9874" y="24051"/>
                  </a:cubicBezTo>
                  <a:cubicBezTo>
                    <a:pt x="10542" y="25152"/>
                    <a:pt x="11209" y="26219"/>
                    <a:pt x="12009" y="27353"/>
                  </a:cubicBezTo>
                  <a:cubicBezTo>
                    <a:pt x="12977" y="28688"/>
                    <a:pt x="14044" y="29989"/>
                    <a:pt x="15345" y="31089"/>
                  </a:cubicBezTo>
                  <a:cubicBezTo>
                    <a:pt x="15478" y="31189"/>
                    <a:pt x="15612" y="31323"/>
                    <a:pt x="15712" y="31423"/>
                  </a:cubicBezTo>
                  <a:cubicBezTo>
                    <a:pt x="17513" y="32991"/>
                    <a:pt x="19715" y="34292"/>
                    <a:pt x="22483" y="35026"/>
                  </a:cubicBezTo>
                  <a:cubicBezTo>
                    <a:pt x="23851" y="35392"/>
                    <a:pt x="25352" y="35659"/>
                    <a:pt x="27053" y="35726"/>
                  </a:cubicBezTo>
                  <a:cubicBezTo>
                    <a:pt x="27620" y="35759"/>
                    <a:pt x="28154" y="35759"/>
                    <a:pt x="28654" y="35759"/>
                  </a:cubicBezTo>
                  <a:cubicBezTo>
                    <a:pt x="29020" y="35767"/>
                    <a:pt x="29376" y="35771"/>
                    <a:pt x="29725" y="35771"/>
                  </a:cubicBezTo>
                  <a:cubicBezTo>
                    <a:pt x="40967" y="35771"/>
                    <a:pt x="43611" y="31597"/>
                    <a:pt x="39696" y="23217"/>
                  </a:cubicBezTo>
                  <a:cubicBezTo>
                    <a:pt x="39529" y="22850"/>
                    <a:pt x="39329" y="22450"/>
                    <a:pt x="39129" y="22050"/>
                  </a:cubicBezTo>
                  <a:cubicBezTo>
                    <a:pt x="37561" y="19047"/>
                    <a:pt x="36160" y="16879"/>
                    <a:pt x="34826" y="15178"/>
                  </a:cubicBezTo>
                  <a:cubicBezTo>
                    <a:pt x="34359" y="14644"/>
                    <a:pt x="33925" y="14144"/>
                    <a:pt x="33525" y="13677"/>
                  </a:cubicBezTo>
                  <a:cubicBezTo>
                    <a:pt x="31223" y="11175"/>
                    <a:pt x="29255" y="10141"/>
                    <a:pt x="27554" y="8940"/>
                  </a:cubicBezTo>
                  <a:cubicBezTo>
                    <a:pt x="27487" y="8840"/>
                    <a:pt x="27354" y="8807"/>
                    <a:pt x="27253" y="8707"/>
                  </a:cubicBezTo>
                  <a:cubicBezTo>
                    <a:pt x="24685" y="6805"/>
                    <a:pt x="24151" y="6472"/>
                    <a:pt x="22483" y="5271"/>
                  </a:cubicBezTo>
                  <a:cubicBezTo>
                    <a:pt x="22417" y="5204"/>
                    <a:pt x="22350" y="5171"/>
                    <a:pt x="22317" y="5137"/>
                  </a:cubicBezTo>
                  <a:cubicBezTo>
                    <a:pt x="22150" y="5004"/>
                    <a:pt x="21983" y="4871"/>
                    <a:pt x="21750" y="4737"/>
                  </a:cubicBezTo>
                  <a:cubicBezTo>
                    <a:pt x="21716" y="4737"/>
                    <a:pt x="21716" y="4704"/>
                    <a:pt x="21683" y="4704"/>
                  </a:cubicBezTo>
                  <a:cubicBezTo>
                    <a:pt x="21649" y="4670"/>
                    <a:pt x="21616" y="4637"/>
                    <a:pt x="21516" y="4570"/>
                  </a:cubicBezTo>
                  <a:cubicBezTo>
                    <a:pt x="20015" y="3503"/>
                    <a:pt x="17613" y="2302"/>
                    <a:pt x="15512" y="1401"/>
                  </a:cubicBezTo>
                  <a:cubicBezTo>
                    <a:pt x="15145" y="1235"/>
                    <a:pt x="14811" y="1135"/>
                    <a:pt x="14478" y="1001"/>
                  </a:cubicBezTo>
                  <a:cubicBezTo>
                    <a:pt x="14378" y="968"/>
                    <a:pt x="14278" y="934"/>
                    <a:pt x="14177" y="868"/>
                  </a:cubicBezTo>
                  <a:cubicBezTo>
                    <a:pt x="13310" y="534"/>
                    <a:pt x="12543" y="301"/>
                    <a:pt x="12043" y="134"/>
                  </a:cubicBezTo>
                  <a:cubicBezTo>
                    <a:pt x="11676" y="34"/>
                    <a:pt x="11342" y="0"/>
                    <a:pt x="10975" y="0"/>
                  </a:cubicBezTo>
                  <a:close/>
                </a:path>
              </a:pathLst>
            </a:custGeom>
            <a:solidFill>
              <a:srgbClr val="263238"/>
            </a:solidFill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31"/>
            <p:cNvSpPr/>
            <p:nvPr/>
          </p:nvSpPr>
          <p:spPr>
            <a:xfrm>
              <a:off x="418075" y="1363475"/>
              <a:ext cx="552075" cy="772225"/>
            </a:xfrm>
            <a:custGeom>
              <a:avLst/>
              <a:gdLst/>
              <a:ahLst/>
              <a:cxnLst/>
              <a:rect l="l" t="t" r="r" b="b"/>
              <a:pathLst>
                <a:path w="22083" h="30889" extrusionOk="0">
                  <a:moveTo>
                    <a:pt x="7539" y="0"/>
                  </a:moveTo>
                  <a:cubicBezTo>
                    <a:pt x="7272" y="0"/>
                    <a:pt x="7038" y="67"/>
                    <a:pt x="6772" y="167"/>
                  </a:cubicBezTo>
                  <a:cubicBezTo>
                    <a:pt x="6705" y="167"/>
                    <a:pt x="6638" y="200"/>
                    <a:pt x="6571" y="234"/>
                  </a:cubicBezTo>
                  <a:lnTo>
                    <a:pt x="6338" y="367"/>
                  </a:lnTo>
                  <a:cubicBezTo>
                    <a:pt x="6205" y="501"/>
                    <a:pt x="6038" y="567"/>
                    <a:pt x="5871" y="701"/>
                  </a:cubicBezTo>
                  <a:cubicBezTo>
                    <a:pt x="5771" y="801"/>
                    <a:pt x="5704" y="834"/>
                    <a:pt x="5604" y="901"/>
                  </a:cubicBezTo>
                  <a:cubicBezTo>
                    <a:pt x="5504" y="1001"/>
                    <a:pt x="5404" y="1068"/>
                    <a:pt x="5271" y="1201"/>
                  </a:cubicBezTo>
                  <a:lnTo>
                    <a:pt x="5070" y="1401"/>
                  </a:lnTo>
                  <a:cubicBezTo>
                    <a:pt x="4937" y="1535"/>
                    <a:pt x="4770" y="1701"/>
                    <a:pt x="4670" y="1868"/>
                  </a:cubicBezTo>
                  <a:cubicBezTo>
                    <a:pt x="4403" y="2168"/>
                    <a:pt x="4103" y="2535"/>
                    <a:pt x="3870" y="3002"/>
                  </a:cubicBezTo>
                  <a:cubicBezTo>
                    <a:pt x="3769" y="3069"/>
                    <a:pt x="3736" y="3202"/>
                    <a:pt x="3703" y="3303"/>
                  </a:cubicBezTo>
                  <a:cubicBezTo>
                    <a:pt x="3603" y="3369"/>
                    <a:pt x="3536" y="3503"/>
                    <a:pt x="3469" y="3636"/>
                  </a:cubicBezTo>
                  <a:cubicBezTo>
                    <a:pt x="3302" y="3970"/>
                    <a:pt x="3102" y="4370"/>
                    <a:pt x="2936" y="4804"/>
                  </a:cubicBezTo>
                  <a:cubicBezTo>
                    <a:pt x="2902" y="4904"/>
                    <a:pt x="2802" y="5037"/>
                    <a:pt x="2769" y="5204"/>
                  </a:cubicBezTo>
                  <a:cubicBezTo>
                    <a:pt x="2635" y="5504"/>
                    <a:pt x="2535" y="5804"/>
                    <a:pt x="2435" y="6071"/>
                  </a:cubicBezTo>
                  <a:cubicBezTo>
                    <a:pt x="2368" y="6371"/>
                    <a:pt x="2235" y="6705"/>
                    <a:pt x="2135" y="7005"/>
                  </a:cubicBezTo>
                  <a:cubicBezTo>
                    <a:pt x="2135" y="7039"/>
                    <a:pt x="2102" y="7072"/>
                    <a:pt x="2102" y="7139"/>
                  </a:cubicBezTo>
                  <a:cubicBezTo>
                    <a:pt x="2035" y="7372"/>
                    <a:pt x="1968" y="7572"/>
                    <a:pt x="1901" y="7839"/>
                  </a:cubicBezTo>
                  <a:cubicBezTo>
                    <a:pt x="1868" y="7872"/>
                    <a:pt x="1868" y="7906"/>
                    <a:pt x="1868" y="7973"/>
                  </a:cubicBezTo>
                  <a:cubicBezTo>
                    <a:pt x="1801" y="8073"/>
                    <a:pt x="1768" y="8239"/>
                    <a:pt x="1735" y="8406"/>
                  </a:cubicBezTo>
                  <a:cubicBezTo>
                    <a:pt x="1568" y="9040"/>
                    <a:pt x="1468" y="9674"/>
                    <a:pt x="1401" y="10308"/>
                  </a:cubicBezTo>
                  <a:cubicBezTo>
                    <a:pt x="1368" y="10741"/>
                    <a:pt x="1301" y="11208"/>
                    <a:pt x="1301" y="11642"/>
                  </a:cubicBezTo>
                  <a:lnTo>
                    <a:pt x="1301" y="12042"/>
                  </a:lnTo>
                  <a:lnTo>
                    <a:pt x="1301" y="12309"/>
                  </a:lnTo>
                  <a:cubicBezTo>
                    <a:pt x="1368" y="12676"/>
                    <a:pt x="1401" y="13009"/>
                    <a:pt x="1434" y="13376"/>
                  </a:cubicBezTo>
                  <a:cubicBezTo>
                    <a:pt x="1501" y="13577"/>
                    <a:pt x="1535" y="13743"/>
                    <a:pt x="1568" y="13977"/>
                  </a:cubicBezTo>
                  <a:cubicBezTo>
                    <a:pt x="1601" y="14177"/>
                    <a:pt x="1668" y="14344"/>
                    <a:pt x="1701" y="14511"/>
                  </a:cubicBezTo>
                  <a:cubicBezTo>
                    <a:pt x="1735" y="14644"/>
                    <a:pt x="1735" y="14711"/>
                    <a:pt x="1768" y="14844"/>
                  </a:cubicBezTo>
                  <a:cubicBezTo>
                    <a:pt x="2102" y="15978"/>
                    <a:pt x="2469" y="16979"/>
                    <a:pt x="2835" y="17746"/>
                  </a:cubicBezTo>
                  <a:cubicBezTo>
                    <a:pt x="2869" y="17813"/>
                    <a:pt x="2869" y="17880"/>
                    <a:pt x="2902" y="17913"/>
                  </a:cubicBezTo>
                  <a:cubicBezTo>
                    <a:pt x="2936" y="17980"/>
                    <a:pt x="2936" y="17980"/>
                    <a:pt x="2936" y="18013"/>
                  </a:cubicBezTo>
                  <a:cubicBezTo>
                    <a:pt x="3036" y="18180"/>
                    <a:pt x="3102" y="18347"/>
                    <a:pt x="3136" y="18480"/>
                  </a:cubicBezTo>
                  <a:cubicBezTo>
                    <a:pt x="3369" y="18914"/>
                    <a:pt x="3469" y="19181"/>
                    <a:pt x="3469" y="19181"/>
                  </a:cubicBezTo>
                  <a:cubicBezTo>
                    <a:pt x="3469" y="19181"/>
                    <a:pt x="1101" y="22583"/>
                    <a:pt x="134" y="29021"/>
                  </a:cubicBezTo>
                  <a:cubicBezTo>
                    <a:pt x="100" y="29221"/>
                    <a:pt x="100" y="29455"/>
                    <a:pt x="67" y="29721"/>
                  </a:cubicBezTo>
                  <a:cubicBezTo>
                    <a:pt x="67" y="29888"/>
                    <a:pt x="33" y="30055"/>
                    <a:pt x="33" y="30222"/>
                  </a:cubicBezTo>
                  <a:cubicBezTo>
                    <a:pt x="33" y="30422"/>
                    <a:pt x="0" y="30689"/>
                    <a:pt x="0" y="30889"/>
                  </a:cubicBezTo>
                  <a:lnTo>
                    <a:pt x="22083" y="30889"/>
                  </a:lnTo>
                  <a:cubicBezTo>
                    <a:pt x="22016" y="30555"/>
                    <a:pt x="21882" y="30188"/>
                    <a:pt x="21916" y="29621"/>
                  </a:cubicBezTo>
                  <a:cubicBezTo>
                    <a:pt x="21782" y="29221"/>
                    <a:pt x="21682" y="28787"/>
                    <a:pt x="21515" y="28387"/>
                  </a:cubicBezTo>
                  <a:lnTo>
                    <a:pt x="21382" y="28020"/>
                  </a:lnTo>
                  <a:cubicBezTo>
                    <a:pt x="21215" y="27553"/>
                    <a:pt x="21082" y="27086"/>
                    <a:pt x="20915" y="26686"/>
                  </a:cubicBezTo>
                  <a:lnTo>
                    <a:pt x="20548" y="25685"/>
                  </a:lnTo>
                  <a:cubicBezTo>
                    <a:pt x="20181" y="24618"/>
                    <a:pt x="19781" y="23584"/>
                    <a:pt x="19381" y="22550"/>
                  </a:cubicBezTo>
                  <a:cubicBezTo>
                    <a:pt x="19180" y="22049"/>
                    <a:pt x="19014" y="21549"/>
                    <a:pt x="18780" y="21049"/>
                  </a:cubicBezTo>
                  <a:cubicBezTo>
                    <a:pt x="18713" y="20915"/>
                    <a:pt x="18680" y="20782"/>
                    <a:pt x="18613" y="20682"/>
                  </a:cubicBezTo>
                  <a:cubicBezTo>
                    <a:pt x="18413" y="20115"/>
                    <a:pt x="18180" y="19548"/>
                    <a:pt x="17946" y="19014"/>
                  </a:cubicBezTo>
                  <a:cubicBezTo>
                    <a:pt x="17946" y="18914"/>
                    <a:pt x="17913" y="18847"/>
                    <a:pt x="17880" y="18747"/>
                  </a:cubicBezTo>
                  <a:cubicBezTo>
                    <a:pt x="17679" y="18247"/>
                    <a:pt x="17413" y="17713"/>
                    <a:pt x="17212" y="17212"/>
                  </a:cubicBezTo>
                  <a:lnTo>
                    <a:pt x="17212" y="17179"/>
                  </a:lnTo>
                  <a:cubicBezTo>
                    <a:pt x="17212" y="17179"/>
                    <a:pt x="17179" y="17112"/>
                    <a:pt x="17212" y="17079"/>
                  </a:cubicBezTo>
                  <a:cubicBezTo>
                    <a:pt x="17246" y="17046"/>
                    <a:pt x="17246" y="17012"/>
                    <a:pt x="17246" y="16946"/>
                  </a:cubicBezTo>
                  <a:cubicBezTo>
                    <a:pt x="17246" y="16846"/>
                    <a:pt x="17279" y="16712"/>
                    <a:pt x="17346" y="16545"/>
                  </a:cubicBezTo>
                  <a:cubicBezTo>
                    <a:pt x="17379" y="16345"/>
                    <a:pt x="17413" y="16078"/>
                    <a:pt x="17513" y="15778"/>
                  </a:cubicBezTo>
                  <a:cubicBezTo>
                    <a:pt x="17546" y="15611"/>
                    <a:pt x="17579" y="15378"/>
                    <a:pt x="17613" y="15178"/>
                  </a:cubicBezTo>
                  <a:cubicBezTo>
                    <a:pt x="17679" y="15044"/>
                    <a:pt x="17679" y="14877"/>
                    <a:pt x="17713" y="14744"/>
                  </a:cubicBezTo>
                  <a:lnTo>
                    <a:pt x="17713" y="14711"/>
                  </a:lnTo>
                  <a:cubicBezTo>
                    <a:pt x="17746" y="14577"/>
                    <a:pt x="17746" y="14444"/>
                    <a:pt x="17779" y="14277"/>
                  </a:cubicBezTo>
                  <a:cubicBezTo>
                    <a:pt x="17779" y="14110"/>
                    <a:pt x="17846" y="14010"/>
                    <a:pt x="17880" y="13843"/>
                  </a:cubicBezTo>
                  <a:cubicBezTo>
                    <a:pt x="17880" y="13743"/>
                    <a:pt x="17913" y="13710"/>
                    <a:pt x="17913" y="13610"/>
                  </a:cubicBezTo>
                  <a:cubicBezTo>
                    <a:pt x="17913" y="13577"/>
                    <a:pt x="17946" y="13510"/>
                    <a:pt x="17946" y="13410"/>
                  </a:cubicBezTo>
                  <a:cubicBezTo>
                    <a:pt x="18013" y="13243"/>
                    <a:pt x="18013" y="13110"/>
                    <a:pt x="18046" y="12943"/>
                  </a:cubicBezTo>
                  <a:cubicBezTo>
                    <a:pt x="18113" y="12542"/>
                    <a:pt x="18180" y="12075"/>
                    <a:pt x="18246" y="11675"/>
                  </a:cubicBezTo>
                  <a:cubicBezTo>
                    <a:pt x="18280" y="11242"/>
                    <a:pt x="18380" y="10875"/>
                    <a:pt x="18413" y="10441"/>
                  </a:cubicBezTo>
                  <a:cubicBezTo>
                    <a:pt x="18513" y="10074"/>
                    <a:pt x="18547" y="9674"/>
                    <a:pt x="18580" y="9240"/>
                  </a:cubicBezTo>
                  <a:cubicBezTo>
                    <a:pt x="18580" y="9073"/>
                    <a:pt x="18613" y="8873"/>
                    <a:pt x="18613" y="8673"/>
                  </a:cubicBezTo>
                  <a:cubicBezTo>
                    <a:pt x="18613" y="8506"/>
                    <a:pt x="18680" y="8339"/>
                    <a:pt x="18680" y="8173"/>
                  </a:cubicBezTo>
                  <a:cubicBezTo>
                    <a:pt x="18713" y="8039"/>
                    <a:pt x="18713" y="7872"/>
                    <a:pt x="18713" y="7739"/>
                  </a:cubicBezTo>
                  <a:lnTo>
                    <a:pt x="18713" y="7506"/>
                  </a:lnTo>
                  <a:lnTo>
                    <a:pt x="18713" y="6938"/>
                  </a:lnTo>
                  <a:cubicBezTo>
                    <a:pt x="18713" y="6505"/>
                    <a:pt x="18713" y="6071"/>
                    <a:pt x="18680" y="5671"/>
                  </a:cubicBezTo>
                  <a:lnTo>
                    <a:pt x="18680" y="5437"/>
                  </a:lnTo>
                  <a:lnTo>
                    <a:pt x="18680" y="5237"/>
                  </a:lnTo>
                  <a:cubicBezTo>
                    <a:pt x="18613" y="4937"/>
                    <a:pt x="18580" y="4670"/>
                    <a:pt x="18547" y="4403"/>
                  </a:cubicBezTo>
                  <a:cubicBezTo>
                    <a:pt x="18547" y="4337"/>
                    <a:pt x="18513" y="4270"/>
                    <a:pt x="18513" y="4203"/>
                  </a:cubicBezTo>
                  <a:cubicBezTo>
                    <a:pt x="18513" y="4103"/>
                    <a:pt x="18447" y="4036"/>
                    <a:pt x="18447" y="3936"/>
                  </a:cubicBezTo>
                  <a:cubicBezTo>
                    <a:pt x="18380" y="3669"/>
                    <a:pt x="18280" y="3336"/>
                    <a:pt x="18180" y="3069"/>
                  </a:cubicBezTo>
                  <a:cubicBezTo>
                    <a:pt x="18113" y="3002"/>
                    <a:pt x="18113" y="2936"/>
                    <a:pt x="18080" y="2869"/>
                  </a:cubicBezTo>
                  <a:cubicBezTo>
                    <a:pt x="18013" y="2669"/>
                    <a:pt x="17880" y="2502"/>
                    <a:pt x="17779" y="2335"/>
                  </a:cubicBezTo>
                  <a:cubicBezTo>
                    <a:pt x="17746" y="2235"/>
                    <a:pt x="17679" y="2168"/>
                    <a:pt x="17613" y="2068"/>
                  </a:cubicBezTo>
                  <a:cubicBezTo>
                    <a:pt x="17546" y="1902"/>
                    <a:pt x="17413" y="1768"/>
                    <a:pt x="17279" y="1668"/>
                  </a:cubicBezTo>
                  <a:lnTo>
                    <a:pt x="17212" y="1568"/>
                  </a:lnTo>
                  <a:cubicBezTo>
                    <a:pt x="17179" y="1501"/>
                    <a:pt x="17079" y="1435"/>
                    <a:pt x="17046" y="1401"/>
                  </a:cubicBezTo>
                  <a:cubicBezTo>
                    <a:pt x="16946" y="1368"/>
                    <a:pt x="16912" y="1334"/>
                    <a:pt x="16879" y="1268"/>
                  </a:cubicBezTo>
                  <a:cubicBezTo>
                    <a:pt x="16712" y="1168"/>
                    <a:pt x="16579" y="1068"/>
                    <a:pt x="16412" y="1001"/>
                  </a:cubicBezTo>
                  <a:cubicBezTo>
                    <a:pt x="16345" y="934"/>
                    <a:pt x="16245" y="934"/>
                    <a:pt x="16212" y="901"/>
                  </a:cubicBezTo>
                  <a:cubicBezTo>
                    <a:pt x="16112" y="867"/>
                    <a:pt x="16045" y="867"/>
                    <a:pt x="15945" y="834"/>
                  </a:cubicBezTo>
                  <a:cubicBezTo>
                    <a:pt x="15745" y="734"/>
                    <a:pt x="15545" y="701"/>
                    <a:pt x="15278" y="667"/>
                  </a:cubicBezTo>
                  <a:cubicBezTo>
                    <a:pt x="15211" y="601"/>
                    <a:pt x="15178" y="601"/>
                    <a:pt x="15078" y="601"/>
                  </a:cubicBezTo>
                  <a:cubicBezTo>
                    <a:pt x="15011" y="567"/>
                    <a:pt x="14944" y="567"/>
                    <a:pt x="14877" y="567"/>
                  </a:cubicBezTo>
                  <a:lnTo>
                    <a:pt x="14777" y="567"/>
                  </a:lnTo>
                  <a:cubicBezTo>
                    <a:pt x="14677" y="567"/>
                    <a:pt x="14577" y="534"/>
                    <a:pt x="14510" y="534"/>
                  </a:cubicBezTo>
                  <a:lnTo>
                    <a:pt x="14377" y="534"/>
                  </a:lnTo>
                  <a:cubicBezTo>
                    <a:pt x="14210" y="534"/>
                    <a:pt x="14010" y="501"/>
                    <a:pt x="13777" y="501"/>
                  </a:cubicBezTo>
                  <a:lnTo>
                    <a:pt x="13543" y="501"/>
                  </a:lnTo>
                  <a:cubicBezTo>
                    <a:pt x="13376" y="467"/>
                    <a:pt x="13210" y="467"/>
                    <a:pt x="13076" y="467"/>
                  </a:cubicBezTo>
                  <a:cubicBezTo>
                    <a:pt x="12776" y="467"/>
                    <a:pt x="12509" y="400"/>
                    <a:pt x="12242" y="400"/>
                  </a:cubicBezTo>
                  <a:lnTo>
                    <a:pt x="10441" y="400"/>
                  </a:lnTo>
                  <a:cubicBezTo>
                    <a:pt x="10341" y="367"/>
                    <a:pt x="10207" y="367"/>
                    <a:pt x="10074" y="367"/>
                  </a:cubicBezTo>
                  <a:cubicBezTo>
                    <a:pt x="9907" y="367"/>
                    <a:pt x="9774" y="334"/>
                    <a:pt x="9674" y="334"/>
                  </a:cubicBezTo>
                  <a:cubicBezTo>
                    <a:pt x="9540" y="334"/>
                    <a:pt x="9407" y="300"/>
                    <a:pt x="9340" y="300"/>
                  </a:cubicBezTo>
                  <a:cubicBezTo>
                    <a:pt x="9207" y="234"/>
                    <a:pt x="9107" y="234"/>
                    <a:pt x="9007" y="200"/>
                  </a:cubicBezTo>
                  <a:cubicBezTo>
                    <a:pt x="8873" y="167"/>
                    <a:pt x="8773" y="167"/>
                    <a:pt x="8673" y="134"/>
                  </a:cubicBezTo>
                  <a:cubicBezTo>
                    <a:pt x="8573" y="67"/>
                    <a:pt x="8439" y="34"/>
                    <a:pt x="8373" y="34"/>
                  </a:cubicBezTo>
                  <a:cubicBezTo>
                    <a:pt x="8273" y="0"/>
                    <a:pt x="8173" y="0"/>
                    <a:pt x="8073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31"/>
            <p:cNvSpPr/>
            <p:nvPr/>
          </p:nvSpPr>
          <p:spPr>
            <a:xfrm>
              <a:off x="418075" y="1363475"/>
              <a:ext cx="552075" cy="772225"/>
            </a:xfrm>
            <a:custGeom>
              <a:avLst/>
              <a:gdLst/>
              <a:ahLst/>
              <a:cxnLst/>
              <a:rect l="l" t="t" r="r" b="b"/>
              <a:pathLst>
                <a:path w="22083" h="30889" extrusionOk="0">
                  <a:moveTo>
                    <a:pt x="7539" y="0"/>
                  </a:moveTo>
                  <a:cubicBezTo>
                    <a:pt x="7272" y="0"/>
                    <a:pt x="7038" y="67"/>
                    <a:pt x="6772" y="167"/>
                  </a:cubicBezTo>
                  <a:cubicBezTo>
                    <a:pt x="6705" y="167"/>
                    <a:pt x="6638" y="200"/>
                    <a:pt x="6571" y="234"/>
                  </a:cubicBezTo>
                  <a:lnTo>
                    <a:pt x="6338" y="367"/>
                  </a:lnTo>
                  <a:cubicBezTo>
                    <a:pt x="6205" y="501"/>
                    <a:pt x="6038" y="567"/>
                    <a:pt x="5871" y="701"/>
                  </a:cubicBezTo>
                  <a:cubicBezTo>
                    <a:pt x="5771" y="801"/>
                    <a:pt x="5704" y="834"/>
                    <a:pt x="5604" y="901"/>
                  </a:cubicBezTo>
                  <a:cubicBezTo>
                    <a:pt x="5504" y="1001"/>
                    <a:pt x="5404" y="1068"/>
                    <a:pt x="5271" y="1201"/>
                  </a:cubicBezTo>
                  <a:lnTo>
                    <a:pt x="5070" y="1401"/>
                  </a:lnTo>
                  <a:cubicBezTo>
                    <a:pt x="4937" y="1535"/>
                    <a:pt x="4770" y="1701"/>
                    <a:pt x="4670" y="1868"/>
                  </a:cubicBezTo>
                  <a:cubicBezTo>
                    <a:pt x="4403" y="2168"/>
                    <a:pt x="4103" y="2535"/>
                    <a:pt x="3870" y="3002"/>
                  </a:cubicBezTo>
                  <a:cubicBezTo>
                    <a:pt x="3769" y="3069"/>
                    <a:pt x="3736" y="3202"/>
                    <a:pt x="3703" y="3303"/>
                  </a:cubicBezTo>
                  <a:cubicBezTo>
                    <a:pt x="3603" y="3369"/>
                    <a:pt x="3536" y="3503"/>
                    <a:pt x="3469" y="3636"/>
                  </a:cubicBezTo>
                  <a:cubicBezTo>
                    <a:pt x="3302" y="3970"/>
                    <a:pt x="3102" y="4370"/>
                    <a:pt x="2936" y="4804"/>
                  </a:cubicBezTo>
                  <a:cubicBezTo>
                    <a:pt x="2902" y="4904"/>
                    <a:pt x="2802" y="5037"/>
                    <a:pt x="2769" y="5204"/>
                  </a:cubicBezTo>
                  <a:cubicBezTo>
                    <a:pt x="2635" y="5504"/>
                    <a:pt x="2535" y="5804"/>
                    <a:pt x="2435" y="6071"/>
                  </a:cubicBezTo>
                  <a:cubicBezTo>
                    <a:pt x="2368" y="6371"/>
                    <a:pt x="2235" y="6705"/>
                    <a:pt x="2135" y="7005"/>
                  </a:cubicBezTo>
                  <a:cubicBezTo>
                    <a:pt x="2135" y="7039"/>
                    <a:pt x="2102" y="7072"/>
                    <a:pt x="2102" y="7139"/>
                  </a:cubicBezTo>
                  <a:cubicBezTo>
                    <a:pt x="2035" y="7372"/>
                    <a:pt x="1968" y="7572"/>
                    <a:pt x="1901" y="7839"/>
                  </a:cubicBezTo>
                  <a:cubicBezTo>
                    <a:pt x="1868" y="7872"/>
                    <a:pt x="1868" y="7906"/>
                    <a:pt x="1868" y="7973"/>
                  </a:cubicBezTo>
                  <a:cubicBezTo>
                    <a:pt x="1801" y="8073"/>
                    <a:pt x="1768" y="8239"/>
                    <a:pt x="1735" y="8406"/>
                  </a:cubicBezTo>
                  <a:cubicBezTo>
                    <a:pt x="1568" y="9040"/>
                    <a:pt x="1468" y="9674"/>
                    <a:pt x="1401" y="10308"/>
                  </a:cubicBezTo>
                  <a:cubicBezTo>
                    <a:pt x="1368" y="10741"/>
                    <a:pt x="1301" y="11208"/>
                    <a:pt x="1301" y="11642"/>
                  </a:cubicBezTo>
                  <a:lnTo>
                    <a:pt x="1301" y="12042"/>
                  </a:lnTo>
                  <a:lnTo>
                    <a:pt x="1301" y="12309"/>
                  </a:lnTo>
                  <a:cubicBezTo>
                    <a:pt x="1368" y="12676"/>
                    <a:pt x="1401" y="13009"/>
                    <a:pt x="1434" y="13376"/>
                  </a:cubicBezTo>
                  <a:cubicBezTo>
                    <a:pt x="1501" y="13577"/>
                    <a:pt x="1535" y="13743"/>
                    <a:pt x="1568" y="13977"/>
                  </a:cubicBezTo>
                  <a:cubicBezTo>
                    <a:pt x="1601" y="14177"/>
                    <a:pt x="1668" y="14344"/>
                    <a:pt x="1701" y="14511"/>
                  </a:cubicBezTo>
                  <a:cubicBezTo>
                    <a:pt x="1735" y="14644"/>
                    <a:pt x="1735" y="14711"/>
                    <a:pt x="1768" y="14844"/>
                  </a:cubicBezTo>
                  <a:cubicBezTo>
                    <a:pt x="2102" y="15978"/>
                    <a:pt x="2469" y="16979"/>
                    <a:pt x="2835" y="17746"/>
                  </a:cubicBezTo>
                  <a:cubicBezTo>
                    <a:pt x="2869" y="17813"/>
                    <a:pt x="2869" y="17880"/>
                    <a:pt x="2902" y="17913"/>
                  </a:cubicBezTo>
                  <a:cubicBezTo>
                    <a:pt x="2936" y="17980"/>
                    <a:pt x="2936" y="17980"/>
                    <a:pt x="2936" y="18013"/>
                  </a:cubicBezTo>
                  <a:cubicBezTo>
                    <a:pt x="3036" y="18180"/>
                    <a:pt x="3102" y="18347"/>
                    <a:pt x="3136" y="18480"/>
                  </a:cubicBezTo>
                  <a:cubicBezTo>
                    <a:pt x="3369" y="18914"/>
                    <a:pt x="3469" y="19181"/>
                    <a:pt x="3469" y="19181"/>
                  </a:cubicBezTo>
                  <a:cubicBezTo>
                    <a:pt x="3469" y="19181"/>
                    <a:pt x="1101" y="22583"/>
                    <a:pt x="134" y="29021"/>
                  </a:cubicBezTo>
                  <a:cubicBezTo>
                    <a:pt x="100" y="29221"/>
                    <a:pt x="100" y="29455"/>
                    <a:pt x="67" y="29721"/>
                  </a:cubicBezTo>
                  <a:cubicBezTo>
                    <a:pt x="67" y="29888"/>
                    <a:pt x="33" y="30055"/>
                    <a:pt x="33" y="30222"/>
                  </a:cubicBezTo>
                  <a:cubicBezTo>
                    <a:pt x="33" y="30422"/>
                    <a:pt x="0" y="30689"/>
                    <a:pt x="0" y="30889"/>
                  </a:cubicBezTo>
                  <a:lnTo>
                    <a:pt x="22083" y="30889"/>
                  </a:lnTo>
                  <a:cubicBezTo>
                    <a:pt x="22016" y="30555"/>
                    <a:pt x="21882" y="30188"/>
                    <a:pt x="21916" y="29621"/>
                  </a:cubicBezTo>
                  <a:cubicBezTo>
                    <a:pt x="21782" y="29221"/>
                    <a:pt x="21682" y="28787"/>
                    <a:pt x="21515" y="28387"/>
                  </a:cubicBezTo>
                  <a:lnTo>
                    <a:pt x="21382" y="28020"/>
                  </a:lnTo>
                  <a:cubicBezTo>
                    <a:pt x="21215" y="27553"/>
                    <a:pt x="21082" y="27086"/>
                    <a:pt x="20915" y="26686"/>
                  </a:cubicBezTo>
                  <a:lnTo>
                    <a:pt x="20548" y="25685"/>
                  </a:lnTo>
                  <a:cubicBezTo>
                    <a:pt x="20181" y="24618"/>
                    <a:pt x="19781" y="23584"/>
                    <a:pt x="19381" y="22550"/>
                  </a:cubicBezTo>
                  <a:cubicBezTo>
                    <a:pt x="19180" y="22049"/>
                    <a:pt x="19014" y="21549"/>
                    <a:pt x="18780" y="21049"/>
                  </a:cubicBezTo>
                  <a:cubicBezTo>
                    <a:pt x="18713" y="20915"/>
                    <a:pt x="18680" y="20782"/>
                    <a:pt x="18613" y="20682"/>
                  </a:cubicBezTo>
                  <a:cubicBezTo>
                    <a:pt x="18413" y="20115"/>
                    <a:pt x="18180" y="19548"/>
                    <a:pt x="17946" y="19014"/>
                  </a:cubicBezTo>
                  <a:cubicBezTo>
                    <a:pt x="17946" y="18914"/>
                    <a:pt x="17913" y="18847"/>
                    <a:pt x="17880" y="18747"/>
                  </a:cubicBezTo>
                  <a:cubicBezTo>
                    <a:pt x="17679" y="18247"/>
                    <a:pt x="17413" y="17713"/>
                    <a:pt x="17212" y="17212"/>
                  </a:cubicBezTo>
                  <a:lnTo>
                    <a:pt x="17212" y="17179"/>
                  </a:lnTo>
                  <a:cubicBezTo>
                    <a:pt x="17212" y="17179"/>
                    <a:pt x="17179" y="17112"/>
                    <a:pt x="17212" y="17079"/>
                  </a:cubicBezTo>
                  <a:cubicBezTo>
                    <a:pt x="17246" y="17046"/>
                    <a:pt x="17246" y="17012"/>
                    <a:pt x="17246" y="16946"/>
                  </a:cubicBezTo>
                  <a:cubicBezTo>
                    <a:pt x="17246" y="16846"/>
                    <a:pt x="17279" y="16712"/>
                    <a:pt x="17346" y="16545"/>
                  </a:cubicBezTo>
                  <a:cubicBezTo>
                    <a:pt x="17379" y="16345"/>
                    <a:pt x="17413" y="16078"/>
                    <a:pt x="17513" y="15778"/>
                  </a:cubicBezTo>
                  <a:cubicBezTo>
                    <a:pt x="17546" y="15611"/>
                    <a:pt x="17579" y="15378"/>
                    <a:pt x="17613" y="15178"/>
                  </a:cubicBezTo>
                  <a:cubicBezTo>
                    <a:pt x="17679" y="15044"/>
                    <a:pt x="17679" y="14877"/>
                    <a:pt x="17713" y="14744"/>
                  </a:cubicBezTo>
                  <a:lnTo>
                    <a:pt x="17713" y="14711"/>
                  </a:lnTo>
                  <a:cubicBezTo>
                    <a:pt x="17746" y="14577"/>
                    <a:pt x="17746" y="14444"/>
                    <a:pt x="17779" y="14277"/>
                  </a:cubicBezTo>
                  <a:cubicBezTo>
                    <a:pt x="17779" y="14110"/>
                    <a:pt x="17846" y="14010"/>
                    <a:pt x="17880" y="13843"/>
                  </a:cubicBezTo>
                  <a:cubicBezTo>
                    <a:pt x="17880" y="13743"/>
                    <a:pt x="17913" y="13710"/>
                    <a:pt x="17913" y="13610"/>
                  </a:cubicBezTo>
                  <a:cubicBezTo>
                    <a:pt x="17913" y="13577"/>
                    <a:pt x="17946" y="13510"/>
                    <a:pt x="17946" y="13410"/>
                  </a:cubicBezTo>
                  <a:cubicBezTo>
                    <a:pt x="18013" y="13243"/>
                    <a:pt x="18013" y="13110"/>
                    <a:pt x="18046" y="12943"/>
                  </a:cubicBezTo>
                  <a:cubicBezTo>
                    <a:pt x="18113" y="12542"/>
                    <a:pt x="18180" y="12075"/>
                    <a:pt x="18246" y="11675"/>
                  </a:cubicBezTo>
                  <a:cubicBezTo>
                    <a:pt x="18280" y="11242"/>
                    <a:pt x="18380" y="10875"/>
                    <a:pt x="18413" y="10441"/>
                  </a:cubicBezTo>
                  <a:cubicBezTo>
                    <a:pt x="18513" y="10074"/>
                    <a:pt x="18547" y="9674"/>
                    <a:pt x="18580" y="9240"/>
                  </a:cubicBezTo>
                  <a:cubicBezTo>
                    <a:pt x="18580" y="9073"/>
                    <a:pt x="18613" y="8873"/>
                    <a:pt x="18613" y="8673"/>
                  </a:cubicBezTo>
                  <a:cubicBezTo>
                    <a:pt x="18613" y="8506"/>
                    <a:pt x="18680" y="8339"/>
                    <a:pt x="18680" y="8173"/>
                  </a:cubicBezTo>
                  <a:cubicBezTo>
                    <a:pt x="18713" y="8039"/>
                    <a:pt x="18713" y="7872"/>
                    <a:pt x="18713" y="7739"/>
                  </a:cubicBezTo>
                  <a:lnTo>
                    <a:pt x="18713" y="7506"/>
                  </a:lnTo>
                  <a:lnTo>
                    <a:pt x="18713" y="6938"/>
                  </a:lnTo>
                  <a:cubicBezTo>
                    <a:pt x="18713" y="6505"/>
                    <a:pt x="18713" y="6071"/>
                    <a:pt x="18680" y="5671"/>
                  </a:cubicBezTo>
                  <a:lnTo>
                    <a:pt x="18680" y="5437"/>
                  </a:lnTo>
                  <a:lnTo>
                    <a:pt x="18680" y="5237"/>
                  </a:lnTo>
                  <a:cubicBezTo>
                    <a:pt x="18613" y="4937"/>
                    <a:pt x="18580" y="4670"/>
                    <a:pt x="18547" y="4403"/>
                  </a:cubicBezTo>
                  <a:cubicBezTo>
                    <a:pt x="18547" y="4337"/>
                    <a:pt x="18513" y="4270"/>
                    <a:pt x="18513" y="4203"/>
                  </a:cubicBezTo>
                  <a:cubicBezTo>
                    <a:pt x="18513" y="4103"/>
                    <a:pt x="18447" y="4036"/>
                    <a:pt x="18447" y="3936"/>
                  </a:cubicBezTo>
                  <a:cubicBezTo>
                    <a:pt x="18380" y="3669"/>
                    <a:pt x="18280" y="3336"/>
                    <a:pt x="18180" y="3069"/>
                  </a:cubicBezTo>
                  <a:cubicBezTo>
                    <a:pt x="18113" y="3002"/>
                    <a:pt x="18113" y="2936"/>
                    <a:pt x="18080" y="2869"/>
                  </a:cubicBezTo>
                  <a:cubicBezTo>
                    <a:pt x="18013" y="2669"/>
                    <a:pt x="17880" y="2502"/>
                    <a:pt x="17779" y="2335"/>
                  </a:cubicBezTo>
                  <a:cubicBezTo>
                    <a:pt x="17746" y="2235"/>
                    <a:pt x="17679" y="2168"/>
                    <a:pt x="17613" y="2068"/>
                  </a:cubicBezTo>
                  <a:cubicBezTo>
                    <a:pt x="17546" y="1902"/>
                    <a:pt x="17413" y="1768"/>
                    <a:pt x="17279" y="1668"/>
                  </a:cubicBezTo>
                  <a:lnTo>
                    <a:pt x="17212" y="1568"/>
                  </a:lnTo>
                  <a:cubicBezTo>
                    <a:pt x="17179" y="1501"/>
                    <a:pt x="17079" y="1435"/>
                    <a:pt x="17046" y="1401"/>
                  </a:cubicBezTo>
                  <a:cubicBezTo>
                    <a:pt x="16946" y="1368"/>
                    <a:pt x="16912" y="1334"/>
                    <a:pt x="16879" y="1268"/>
                  </a:cubicBezTo>
                  <a:cubicBezTo>
                    <a:pt x="16712" y="1168"/>
                    <a:pt x="16579" y="1068"/>
                    <a:pt x="16412" y="1001"/>
                  </a:cubicBezTo>
                  <a:cubicBezTo>
                    <a:pt x="16345" y="934"/>
                    <a:pt x="16245" y="934"/>
                    <a:pt x="16212" y="901"/>
                  </a:cubicBezTo>
                  <a:cubicBezTo>
                    <a:pt x="16112" y="867"/>
                    <a:pt x="16045" y="867"/>
                    <a:pt x="15945" y="834"/>
                  </a:cubicBezTo>
                  <a:cubicBezTo>
                    <a:pt x="15745" y="734"/>
                    <a:pt x="15545" y="701"/>
                    <a:pt x="15278" y="667"/>
                  </a:cubicBezTo>
                  <a:cubicBezTo>
                    <a:pt x="15211" y="601"/>
                    <a:pt x="15178" y="601"/>
                    <a:pt x="15078" y="601"/>
                  </a:cubicBezTo>
                  <a:cubicBezTo>
                    <a:pt x="15011" y="567"/>
                    <a:pt x="14944" y="567"/>
                    <a:pt x="14877" y="567"/>
                  </a:cubicBezTo>
                  <a:lnTo>
                    <a:pt x="14777" y="567"/>
                  </a:lnTo>
                  <a:cubicBezTo>
                    <a:pt x="14677" y="567"/>
                    <a:pt x="14577" y="534"/>
                    <a:pt x="14510" y="534"/>
                  </a:cubicBezTo>
                  <a:lnTo>
                    <a:pt x="14377" y="534"/>
                  </a:lnTo>
                  <a:cubicBezTo>
                    <a:pt x="14210" y="534"/>
                    <a:pt x="14010" y="501"/>
                    <a:pt x="13777" y="501"/>
                  </a:cubicBezTo>
                  <a:lnTo>
                    <a:pt x="13543" y="501"/>
                  </a:lnTo>
                  <a:cubicBezTo>
                    <a:pt x="13376" y="467"/>
                    <a:pt x="13210" y="467"/>
                    <a:pt x="13076" y="467"/>
                  </a:cubicBezTo>
                  <a:cubicBezTo>
                    <a:pt x="12776" y="467"/>
                    <a:pt x="12509" y="400"/>
                    <a:pt x="12242" y="400"/>
                  </a:cubicBezTo>
                  <a:lnTo>
                    <a:pt x="10441" y="400"/>
                  </a:lnTo>
                  <a:cubicBezTo>
                    <a:pt x="10341" y="367"/>
                    <a:pt x="10207" y="367"/>
                    <a:pt x="10074" y="367"/>
                  </a:cubicBezTo>
                  <a:cubicBezTo>
                    <a:pt x="9907" y="367"/>
                    <a:pt x="9774" y="334"/>
                    <a:pt x="9674" y="334"/>
                  </a:cubicBezTo>
                  <a:cubicBezTo>
                    <a:pt x="9540" y="334"/>
                    <a:pt x="9407" y="334"/>
                    <a:pt x="9340" y="300"/>
                  </a:cubicBezTo>
                  <a:cubicBezTo>
                    <a:pt x="9207" y="234"/>
                    <a:pt x="9107" y="234"/>
                    <a:pt x="9007" y="200"/>
                  </a:cubicBezTo>
                  <a:cubicBezTo>
                    <a:pt x="8873" y="167"/>
                    <a:pt x="8773" y="167"/>
                    <a:pt x="8673" y="134"/>
                  </a:cubicBezTo>
                  <a:cubicBezTo>
                    <a:pt x="8573" y="67"/>
                    <a:pt x="8439" y="34"/>
                    <a:pt x="8373" y="34"/>
                  </a:cubicBezTo>
                  <a:cubicBezTo>
                    <a:pt x="8273" y="0"/>
                    <a:pt x="8173" y="0"/>
                    <a:pt x="8073" y="0"/>
                  </a:cubicBezTo>
                  <a:close/>
                </a:path>
              </a:pathLst>
            </a:custGeom>
            <a:solidFill>
              <a:schemeClr val="lt2"/>
            </a:solidFill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31"/>
            <p:cNvSpPr/>
            <p:nvPr/>
          </p:nvSpPr>
          <p:spPr>
            <a:xfrm>
              <a:off x="418075" y="1363475"/>
              <a:ext cx="552075" cy="772225"/>
            </a:xfrm>
            <a:custGeom>
              <a:avLst/>
              <a:gdLst/>
              <a:ahLst/>
              <a:cxnLst/>
              <a:rect l="l" t="t" r="r" b="b"/>
              <a:pathLst>
                <a:path w="22083" h="30889" fill="none" extrusionOk="0">
                  <a:moveTo>
                    <a:pt x="22083" y="30889"/>
                  </a:moveTo>
                  <a:lnTo>
                    <a:pt x="0" y="30889"/>
                  </a:lnTo>
                  <a:cubicBezTo>
                    <a:pt x="0" y="30689"/>
                    <a:pt x="33" y="30422"/>
                    <a:pt x="33" y="30222"/>
                  </a:cubicBezTo>
                  <a:cubicBezTo>
                    <a:pt x="33" y="30055"/>
                    <a:pt x="67" y="29888"/>
                    <a:pt x="67" y="29721"/>
                  </a:cubicBezTo>
                  <a:cubicBezTo>
                    <a:pt x="100" y="29455"/>
                    <a:pt x="100" y="29221"/>
                    <a:pt x="134" y="29021"/>
                  </a:cubicBezTo>
                  <a:cubicBezTo>
                    <a:pt x="1101" y="22583"/>
                    <a:pt x="3469" y="19181"/>
                    <a:pt x="3469" y="19181"/>
                  </a:cubicBezTo>
                  <a:cubicBezTo>
                    <a:pt x="3469" y="19181"/>
                    <a:pt x="3369" y="18914"/>
                    <a:pt x="3136" y="18480"/>
                  </a:cubicBezTo>
                  <a:cubicBezTo>
                    <a:pt x="3102" y="18347"/>
                    <a:pt x="3036" y="18180"/>
                    <a:pt x="2936" y="18013"/>
                  </a:cubicBezTo>
                  <a:cubicBezTo>
                    <a:pt x="2936" y="17980"/>
                    <a:pt x="2936" y="17980"/>
                    <a:pt x="2902" y="17913"/>
                  </a:cubicBezTo>
                  <a:cubicBezTo>
                    <a:pt x="2869" y="17880"/>
                    <a:pt x="2869" y="17813"/>
                    <a:pt x="2835" y="17746"/>
                  </a:cubicBezTo>
                  <a:cubicBezTo>
                    <a:pt x="2469" y="16979"/>
                    <a:pt x="2102" y="15978"/>
                    <a:pt x="1768" y="14844"/>
                  </a:cubicBezTo>
                  <a:cubicBezTo>
                    <a:pt x="1735" y="14711"/>
                    <a:pt x="1735" y="14644"/>
                    <a:pt x="1701" y="14511"/>
                  </a:cubicBezTo>
                  <a:cubicBezTo>
                    <a:pt x="1668" y="14344"/>
                    <a:pt x="1601" y="14177"/>
                    <a:pt x="1568" y="13977"/>
                  </a:cubicBezTo>
                  <a:cubicBezTo>
                    <a:pt x="1535" y="13743"/>
                    <a:pt x="1501" y="13577"/>
                    <a:pt x="1434" y="13376"/>
                  </a:cubicBezTo>
                  <a:cubicBezTo>
                    <a:pt x="1401" y="13009"/>
                    <a:pt x="1368" y="12676"/>
                    <a:pt x="1301" y="12309"/>
                  </a:cubicBezTo>
                  <a:lnTo>
                    <a:pt x="1301" y="12042"/>
                  </a:lnTo>
                  <a:lnTo>
                    <a:pt x="1301" y="11642"/>
                  </a:lnTo>
                  <a:cubicBezTo>
                    <a:pt x="1301" y="11208"/>
                    <a:pt x="1368" y="10741"/>
                    <a:pt x="1401" y="10308"/>
                  </a:cubicBezTo>
                  <a:cubicBezTo>
                    <a:pt x="1468" y="9674"/>
                    <a:pt x="1568" y="9040"/>
                    <a:pt x="1735" y="8406"/>
                  </a:cubicBezTo>
                  <a:cubicBezTo>
                    <a:pt x="1768" y="8239"/>
                    <a:pt x="1801" y="8073"/>
                    <a:pt x="1868" y="7973"/>
                  </a:cubicBezTo>
                  <a:cubicBezTo>
                    <a:pt x="1868" y="7906"/>
                    <a:pt x="1868" y="7872"/>
                    <a:pt x="1901" y="7839"/>
                  </a:cubicBezTo>
                  <a:cubicBezTo>
                    <a:pt x="1968" y="7572"/>
                    <a:pt x="2035" y="7372"/>
                    <a:pt x="2102" y="7139"/>
                  </a:cubicBezTo>
                  <a:cubicBezTo>
                    <a:pt x="2102" y="7072"/>
                    <a:pt x="2135" y="7039"/>
                    <a:pt x="2135" y="7005"/>
                  </a:cubicBezTo>
                  <a:cubicBezTo>
                    <a:pt x="2235" y="6705"/>
                    <a:pt x="2368" y="6371"/>
                    <a:pt x="2435" y="6071"/>
                  </a:cubicBezTo>
                  <a:cubicBezTo>
                    <a:pt x="2535" y="5804"/>
                    <a:pt x="2635" y="5504"/>
                    <a:pt x="2769" y="5204"/>
                  </a:cubicBezTo>
                  <a:cubicBezTo>
                    <a:pt x="2802" y="5037"/>
                    <a:pt x="2902" y="4904"/>
                    <a:pt x="2936" y="4804"/>
                  </a:cubicBezTo>
                  <a:cubicBezTo>
                    <a:pt x="3102" y="4370"/>
                    <a:pt x="3302" y="3970"/>
                    <a:pt x="3469" y="3636"/>
                  </a:cubicBezTo>
                  <a:cubicBezTo>
                    <a:pt x="3536" y="3503"/>
                    <a:pt x="3603" y="3369"/>
                    <a:pt x="3703" y="3303"/>
                  </a:cubicBezTo>
                  <a:cubicBezTo>
                    <a:pt x="3736" y="3202"/>
                    <a:pt x="3769" y="3069"/>
                    <a:pt x="3870" y="3002"/>
                  </a:cubicBezTo>
                  <a:cubicBezTo>
                    <a:pt x="4103" y="2535"/>
                    <a:pt x="4403" y="2168"/>
                    <a:pt x="4670" y="1868"/>
                  </a:cubicBezTo>
                  <a:cubicBezTo>
                    <a:pt x="4770" y="1701"/>
                    <a:pt x="4937" y="1535"/>
                    <a:pt x="5070" y="1401"/>
                  </a:cubicBezTo>
                  <a:lnTo>
                    <a:pt x="5271" y="1201"/>
                  </a:lnTo>
                  <a:cubicBezTo>
                    <a:pt x="5404" y="1068"/>
                    <a:pt x="5504" y="1001"/>
                    <a:pt x="5604" y="901"/>
                  </a:cubicBezTo>
                  <a:cubicBezTo>
                    <a:pt x="5704" y="834"/>
                    <a:pt x="5771" y="801"/>
                    <a:pt x="5871" y="701"/>
                  </a:cubicBezTo>
                  <a:cubicBezTo>
                    <a:pt x="6038" y="567"/>
                    <a:pt x="6205" y="501"/>
                    <a:pt x="6338" y="367"/>
                  </a:cubicBezTo>
                  <a:lnTo>
                    <a:pt x="6571" y="234"/>
                  </a:lnTo>
                  <a:cubicBezTo>
                    <a:pt x="6638" y="200"/>
                    <a:pt x="6705" y="167"/>
                    <a:pt x="6772" y="167"/>
                  </a:cubicBezTo>
                  <a:cubicBezTo>
                    <a:pt x="7038" y="67"/>
                    <a:pt x="7272" y="0"/>
                    <a:pt x="7539" y="0"/>
                  </a:cubicBezTo>
                  <a:lnTo>
                    <a:pt x="7739" y="0"/>
                  </a:lnTo>
                  <a:lnTo>
                    <a:pt x="7939" y="0"/>
                  </a:lnTo>
                  <a:lnTo>
                    <a:pt x="8073" y="0"/>
                  </a:lnTo>
                  <a:lnTo>
                    <a:pt x="8073" y="0"/>
                  </a:lnTo>
                  <a:cubicBezTo>
                    <a:pt x="8173" y="0"/>
                    <a:pt x="8273" y="0"/>
                    <a:pt x="8373" y="34"/>
                  </a:cubicBezTo>
                  <a:cubicBezTo>
                    <a:pt x="8439" y="34"/>
                    <a:pt x="8573" y="67"/>
                    <a:pt x="8673" y="134"/>
                  </a:cubicBezTo>
                  <a:cubicBezTo>
                    <a:pt x="8773" y="167"/>
                    <a:pt x="8873" y="167"/>
                    <a:pt x="9007" y="200"/>
                  </a:cubicBezTo>
                  <a:cubicBezTo>
                    <a:pt x="9107" y="234"/>
                    <a:pt x="9207" y="234"/>
                    <a:pt x="9340" y="300"/>
                  </a:cubicBezTo>
                  <a:cubicBezTo>
                    <a:pt x="9407" y="300"/>
                    <a:pt x="9540" y="334"/>
                    <a:pt x="9674" y="334"/>
                  </a:cubicBezTo>
                  <a:cubicBezTo>
                    <a:pt x="9774" y="334"/>
                    <a:pt x="9907" y="367"/>
                    <a:pt x="10074" y="367"/>
                  </a:cubicBezTo>
                  <a:cubicBezTo>
                    <a:pt x="10207" y="367"/>
                    <a:pt x="10341" y="367"/>
                    <a:pt x="10441" y="400"/>
                  </a:cubicBezTo>
                  <a:lnTo>
                    <a:pt x="10774" y="400"/>
                  </a:lnTo>
                  <a:lnTo>
                    <a:pt x="10875" y="400"/>
                  </a:lnTo>
                  <a:lnTo>
                    <a:pt x="11875" y="400"/>
                  </a:lnTo>
                  <a:lnTo>
                    <a:pt x="12242" y="400"/>
                  </a:lnTo>
                  <a:cubicBezTo>
                    <a:pt x="12509" y="400"/>
                    <a:pt x="12776" y="467"/>
                    <a:pt x="13076" y="467"/>
                  </a:cubicBezTo>
                  <a:cubicBezTo>
                    <a:pt x="13210" y="467"/>
                    <a:pt x="13376" y="467"/>
                    <a:pt x="13543" y="501"/>
                  </a:cubicBezTo>
                  <a:lnTo>
                    <a:pt x="13777" y="501"/>
                  </a:lnTo>
                  <a:cubicBezTo>
                    <a:pt x="14010" y="501"/>
                    <a:pt x="14210" y="534"/>
                    <a:pt x="14377" y="534"/>
                  </a:cubicBezTo>
                  <a:lnTo>
                    <a:pt x="14510" y="534"/>
                  </a:lnTo>
                  <a:cubicBezTo>
                    <a:pt x="14577" y="534"/>
                    <a:pt x="14677" y="567"/>
                    <a:pt x="14777" y="567"/>
                  </a:cubicBezTo>
                  <a:lnTo>
                    <a:pt x="14877" y="567"/>
                  </a:lnTo>
                  <a:cubicBezTo>
                    <a:pt x="14944" y="567"/>
                    <a:pt x="15011" y="567"/>
                    <a:pt x="15078" y="601"/>
                  </a:cubicBezTo>
                  <a:cubicBezTo>
                    <a:pt x="15178" y="601"/>
                    <a:pt x="15211" y="601"/>
                    <a:pt x="15278" y="667"/>
                  </a:cubicBezTo>
                  <a:cubicBezTo>
                    <a:pt x="15545" y="701"/>
                    <a:pt x="15745" y="734"/>
                    <a:pt x="15945" y="834"/>
                  </a:cubicBezTo>
                  <a:cubicBezTo>
                    <a:pt x="16045" y="867"/>
                    <a:pt x="16112" y="867"/>
                    <a:pt x="16212" y="901"/>
                  </a:cubicBezTo>
                  <a:cubicBezTo>
                    <a:pt x="16245" y="934"/>
                    <a:pt x="16345" y="934"/>
                    <a:pt x="16412" y="1001"/>
                  </a:cubicBezTo>
                  <a:cubicBezTo>
                    <a:pt x="16579" y="1068"/>
                    <a:pt x="16712" y="1168"/>
                    <a:pt x="16879" y="1268"/>
                  </a:cubicBezTo>
                  <a:cubicBezTo>
                    <a:pt x="16912" y="1334"/>
                    <a:pt x="16946" y="1368"/>
                    <a:pt x="17046" y="1401"/>
                  </a:cubicBezTo>
                  <a:cubicBezTo>
                    <a:pt x="17079" y="1435"/>
                    <a:pt x="17179" y="1501"/>
                    <a:pt x="17212" y="1568"/>
                  </a:cubicBezTo>
                  <a:lnTo>
                    <a:pt x="17279" y="1668"/>
                  </a:lnTo>
                  <a:cubicBezTo>
                    <a:pt x="17413" y="1768"/>
                    <a:pt x="17546" y="1902"/>
                    <a:pt x="17613" y="2068"/>
                  </a:cubicBezTo>
                  <a:cubicBezTo>
                    <a:pt x="17679" y="2168"/>
                    <a:pt x="17746" y="2235"/>
                    <a:pt x="17779" y="2335"/>
                  </a:cubicBezTo>
                  <a:lnTo>
                    <a:pt x="17779" y="2335"/>
                  </a:lnTo>
                  <a:cubicBezTo>
                    <a:pt x="17880" y="2502"/>
                    <a:pt x="18013" y="2669"/>
                    <a:pt x="18080" y="2869"/>
                  </a:cubicBezTo>
                  <a:cubicBezTo>
                    <a:pt x="18113" y="2936"/>
                    <a:pt x="18113" y="3002"/>
                    <a:pt x="18180" y="3069"/>
                  </a:cubicBezTo>
                  <a:cubicBezTo>
                    <a:pt x="18280" y="3336"/>
                    <a:pt x="18380" y="3669"/>
                    <a:pt x="18447" y="3936"/>
                  </a:cubicBezTo>
                  <a:cubicBezTo>
                    <a:pt x="18447" y="4036"/>
                    <a:pt x="18513" y="4103"/>
                    <a:pt x="18513" y="4203"/>
                  </a:cubicBezTo>
                  <a:cubicBezTo>
                    <a:pt x="18513" y="4270"/>
                    <a:pt x="18547" y="4337"/>
                    <a:pt x="18547" y="4403"/>
                  </a:cubicBezTo>
                  <a:cubicBezTo>
                    <a:pt x="18580" y="4670"/>
                    <a:pt x="18613" y="4937"/>
                    <a:pt x="18680" y="5237"/>
                  </a:cubicBezTo>
                  <a:lnTo>
                    <a:pt x="18680" y="5437"/>
                  </a:lnTo>
                  <a:lnTo>
                    <a:pt x="18680" y="5671"/>
                  </a:lnTo>
                  <a:cubicBezTo>
                    <a:pt x="18713" y="6071"/>
                    <a:pt x="18713" y="6505"/>
                    <a:pt x="18713" y="6938"/>
                  </a:cubicBezTo>
                  <a:lnTo>
                    <a:pt x="18713" y="7506"/>
                  </a:lnTo>
                  <a:lnTo>
                    <a:pt x="18713" y="7739"/>
                  </a:lnTo>
                  <a:cubicBezTo>
                    <a:pt x="18713" y="7872"/>
                    <a:pt x="18713" y="8039"/>
                    <a:pt x="18680" y="8173"/>
                  </a:cubicBezTo>
                  <a:cubicBezTo>
                    <a:pt x="18680" y="8339"/>
                    <a:pt x="18613" y="8506"/>
                    <a:pt x="18613" y="8673"/>
                  </a:cubicBezTo>
                  <a:cubicBezTo>
                    <a:pt x="18613" y="8873"/>
                    <a:pt x="18580" y="9073"/>
                    <a:pt x="18580" y="9240"/>
                  </a:cubicBezTo>
                  <a:cubicBezTo>
                    <a:pt x="18547" y="9674"/>
                    <a:pt x="18513" y="10074"/>
                    <a:pt x="18413" y="10441"/>
                  </a:cubicBezTo>
                  <a:cubicBezTo>
                    <a:pt x="18380" y="10875"/>
                    <a:pt x="18280" y="11242"/>
                    <a:pt x="18246" y="11675"/>
                  </a:cubicBezTo>
                  <a:cubicBezTo>
                    <a:pt x="18180" y="12075"/>
                    <a:pt x="18113" y="12542"/>
                    <a:pt x="18046" y="12943"/>
                  </a:cubicBezTo>
                  <a:cubicBezTo>
                    <a:pt x="18013" y="13110"/>
                    <a:pt x="18013" y="13243"/>
                    <a:pt x="17946" y="13410"/>
                  </a:cubicBezTo>
                  <a:cubicBezTo>
                    <a:pt x="17946" y="13510"/>
                    <a:pt x="17913" y="13577"/>
                    <a:pt x="17913" y="13610"/>
                  </a:cubicBezTo>
                  <a:cubicBezTo>
                    <a:pt x="17913" y="13710"/>
                    <a:pt x="17880" y="13743"/>
                    <a:pt x="17880" y="13843"/>
                  </a:cubicBezTo>
                  <a:cubicBezTo>
                    <a:pt x="17846" y="14010"/>
                    <a:pt x="17779" y="14110"/>
                    <a:pt x="17779" y="14277"/>
                  </a:cubicBezTo>
                  <a:cubicBezTo>
                    <a:pt x="17746" y="14444"/>
                    <a:pt x="17746" y="14577"/>
                    <a:pt x="17713" y="14711"/>
                  </a:cubicBezTo>
                  <a:lnTo>
                    <a:pt x="17713" y="14744"/>
                  </a:lnTo>
                  <a:cubicBezTo>
                    <a:pt x="17679" y="14877"/>
                    <a:pt x="17679" y="15044"/>
                    <a:pt x="17613" y="15178"/>
                  </a:cubicBezTo>
                  <a:cubicBezTo>
                    <a:pt x="17579" y="15378"/>
                    <a:pt x="17546" y="15611"/>
                    <a:pt x="17513" y="15778"/>
                  </a:cubicBezTo>
                  <a:cubicBezTo>
                    <a:pt x="17413" y="16078"/>
                    <a:pt x="17379" y="16345"/>
                    <a:pt x="17346" y="16545"/>
                  </a:cubicBezTo>
                  <a:lnTo>
                    <a:pt x="17346" y="16545"/>
                  </a:lnTo>
                  <a:lnTo>
                    <a:pt x="17346" y="16545"/>
                  </a:lnTo>
                  <a:cubicBezTo>
                    <a:pt x="17279" y="16712"/>
                    <a:pt x="17246" y="16846"/>
                    <a:pt x="17246" y="16946"/>
                  </a:cubicBezTo>
                  <a:cubicBezTo>
                    <a:pt x="17246" y="17012"/>
                    <a:pt x="17246" y="17046"/>
                    <a:pt x="17212" y="17079"/>
                  </a:cubicBezTo>
                  <a:cubicBezTo>
                    <a:pt x="17179" y="17112"/>
                    <a:pt x="17212" y="17179"/>
                    <a:pt x="17212" y="17179"/>
                  </a:cubicBezTo>
                  <a:lnTo>
                    <a:pt x="17212" y="17212"/>
                  </a:lnTo>
                  <a:lnTo>
                    <a:pt x="17212" y="17212"/>
                  </a:lnTo>
                  <a:cubicBezTo>
                    <a:pt x="17413" y="17713"/>
                    <a:pt x="17679" y="18247"/>
                    <a:pt x="17880" y="18747"/>
                  </a:cubicBezTo>
                  <a:lnTo>
                    <a:pt x="17880" y="18747"/>
                  </a:lnTo>
                  <a:lnTo>
                    <a:pt x="17880" y="18747"/>
                  </a:lnTo>
                  <a:cubicBezTo>
                    <a:pt x="17913" y="18847"/>
                    <a:pt x="17946" y="18914"/>
                    <a:pt x="17946" y="19014"/>
                  </a:cubicBezTo>
                  <a:cubicBezTo>
                    <a:pt x="18180" y="19548"/>
                    <a:pt x="18413" y="20115"/>
                    <a:pt x="18613" y="20682"/>
                  </a:cubicBezTo>
                  <a:cubicBezTo>
                    <a:pt x="18680" y="20782"/>
                    <a:pt x="18713" y="20915"/>
                    <a:pt x="18780" y="21049"/>
                  </a:cubicBezTo>
                  <a:cubicBezTo>
                    <a:pt x="19014" y="21549"/>
                    <a:pt x="19180" y="22049"/>
                    <a:pt x="19381" y="22550"/>
                  </a:cubicBezTo>
                  <a:cubicBezTo>
                    <a:pt x="19781" y="23584"/>
                    <a:pt x="20181" y="24618"/>
                    <a:pt x="20548" y="25685"/>
                  </a:cubicBezTo>
                  <a:lnTo>
                    <a:pt x="20915" y="26686"/>
                  </a:lnTo>
                  <a:cubicBezTo>
                    <a:pt x="21082" y="27086"/>
                    <a:pt x="21215" y="27553"/>
                    <a:pt x="21382" y="28020"/>
                  </a:cubicBezTo>
                  <a:lnTo>
                    <a:pt x="21382" y="28020"/>
                  </a:lnTo>
                  <a:lnTo>
                    <a:pt x="21382" y="28020"/>
                  </a:lnTo>
                  <a:lnTo>
                    <a:pt x="21515" y="28387"/>
                  </a:lnTo>
                  <a:cubicBezTo>
                    <a:pt x="21682" y="28787"/>
                    <a:pt x="21782" y="29221"/>
                    <a:pt x="21916" y="29621"/>
                  </a:cubicBezTo>
                  <a:cubicBezTo>
                    <a:pt x="21882" y="30188"/>
                    <a:pt x="22016" y="30555"/>
                    <a:pt x="22083" y="30889"/>
                  </a:cubicBezTo>
                  <a:close/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31"/>
            <p:cNvSpPr/>
            <p:nvPr/>
          </p:nvSpPr>
          <p:spPr>
            <a:xfrm>
              <a:off x="648225" y="1701200"/>
              <a:ext cx="87600" cy="105100"/>
            </a:xfrm>
            <a:custGeom>
              <a:avLst/>
              <a:gdLst/>
              <a:ahLst/>
              <a:cxnLst/>
              <a:rect l="l" t="t" r="r" b="b"/>
              <a:pathLst>
                <a:path w="3504" h="4204" fill="none" extrusionOk="0">
                  <a:moveTo>
                    <a:pt x="1" y="1"/>
                  </a:moveTo>
                  <a:cubicBezTo>
                    <a:pt x="1" y="1"/>
                    <a:pt x="968" y="2903"/>
                    <a:pt x="3503" y="4204"/>
                  </a:cubicBezTo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31"/>
            <p:cNvSpPr/>
            <p:nvPr/>
          </p:nvSpPr>
          <p:spPr>
            <a:xfrm>
              <a:off x="600525" y="1270900"/>
              <a:ext cx="197825" cy="315800"/>
            </a:xfrm>
            <a:custGeom>
              <a:avLst/>
              <a:gdLst/>
              <a:ahLst/>
              <a:cxnLst/>
              <a:rect l="l" t="t" r="r" b="b"/>
              <a:pathLst>
                <a:path w="7913" h="12632" extrusionOk="0">
                  <a:moveTo>
                    <a:pt x="3043" y="1"/>
                  </a:moveTo>
                  <a:cubicBezTo>
                    <a:pt x="2909" y="1268"/>
                    <a:pt x="2576" y="2536"/>
                    <a:pt x="2142" y="3737"/>
                  </a:cubicBezTo>
                  <a:cubicBezTo>
                    <a:pt x="1475" y="5238"/>
                    <a:pt x="1075" y="4871"/>
                    <a:pt x="474" y="7539"/>
                  </a:cubicBezTo>
                  <a:cubicBezTo>
                    <a:pt x="0" y="9771"/>
                    <a:pt x="1322" y="12632"/>
                    <a:pt x="3113" y="12632"/>
                  </a:cubicBezTo>
                  <a:cubicBezTo>
                    <a:pt x="3464" y="12632"/>
                    <a:pt x="3833" y="12522"/>
                    <a:pt x="4210" y="12276"/>
                  </a:cubicBezTo>
                  <a:cubicBezTo>
                    <a:pt x="6479" y="10775"/>
                    <a:pt x="7913" y="7739"/>
                    <a:pt x="7780" y="6605"/>
                  </a:cubicBezTo>
                  <a:cubicBezTo>
                    <a:pt x="7646" y="5504"/>
                    <a:pt x="7112" y="5238"/>
                    <a:pt x="7112" y="3703"/>
                  </a:cubicBezTo>
                  <a:cubicBezTo>
                    <a:pt x="7112" y="2669"/>
                    <a:pt x="7279" y="1668"/>
                    <a:pt x="7546" y="668"/>
                  </a:cubicBezTo>
                  <a:lnTo>
                    <a:pt x="7546" y="668"/>
                  </a:lnTo>
                  <a:cubicBezTo>
                    <a:pt x="7522" y="680"/>
                    <a:pt x="7108" y="718"/>
                    <a:pt x="6524" y="718"/>
                  </a:cubicBezTo>
                  <a:cubicBezTo>
                    <a:pt x="5488" y="718"/>
                    <a:pt x="3918" y="598"/>
                    <a:pt x="3043" y="1"/>
                  </a:cubicBezTo>
                  <a:close/>
                </a:path>
              </a:pathLst>
            </a:custGeom>
            <a:solidFill>
              <a:srgbClr val="F6B2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31"/>
            <p:cNvSpPr/>
            <p:nvPr/>
          </p:nvSpPr>
          <p:spPr>
            <a:xfrm>
              <a:off x="598200" y="1270900"/>
              <a:ext cx="200150" cy="344450"/>
            </a:xfrm>
            <a:custGeom>
              <a:avLst/>
              <a:gdLst/>
              <a:ahLst/>
              <a:cxnLst/>
              <a:rect l="l" t="t" r="r" b="b"/>
              <a:pathLst>
                <a:path w="8006" h="13778" fill="none" extrusionOk="0">
                  <a:moveTo>
                    <a:pt x="3136" y="1"/>
                  </a:moveTo>
                  <a:cubicBezTo>
                    <a:pt x="3002" y="1268"/>
                    <a:pt x="2669" y="2536"/>
                    <a:pt x="2235" y="3737"/>
                  </a:cubicBezTo>
                  <a:cubicBezTo>
                    <a:pt x="1568" y="5238"/>
                    <a:pt x="1168" y="4871"/>
                    <a:pt x="567" y="7539"/>
                  </a:cubicBezTo>
                  <a:cubicBezTo>
                    <a:pt x="0" y="10208"/>
                    <a:pt x="2002" y="13777"/>
                    <a:pt x="4303" y="12276"/>
                  </a:cubicBezTo>
                  <a:cubicBezTo>
                    <a:pt x="6572" y="10775"/>
                    <a:pt x="8006" y="7739"/>
                    <a:pt x="7873" y="6605"/>
                  </a:cubicBezTo>
                  <a:cubicBezTo>
                    <a:pt x="7739" y="5504"/>
                    <a:pt x="7205" y="5238"/>
                    <a:pt x="7205" y="3703"/>
                  </a:cubicBezTo>
                  <a:cubicBezTo>
                    <a:pt x="7205" y="2669"/>
                    <a:pt x="7372" y="1668"/>
                    <a:pt x="7639" y="668"/>
                  </a:cubicBezTo>
                  <a:cubicBezTo>
                    <a:pt x="7572" y="701"/>
                    <a:pt x="4503" y="935"/>
                    <a:pt x="3136" y="1"/>
                  </a:cubicBezTo>
                  <a:close/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31"/>
            <p:cNvSpPr/>
            <p:nvPr/>
          </p:nvSpPr>
          <p:spPr>
            <a:xfrm>
              <a:off x="624875" y="872250"/>
              <a:ext cx="449525" cy="458725"/>
            </a:xfrm>
            <a:custGeom>
              <a:avLst/>
              <a:gdLst/>
              <a:ahLst/>
              <a:cxnLst/>
              <a:rect l="l" t="t" r="r" b="b"/>
              <a:pathLst>
                <a:path w="17981" h="18349" extrusionOk="0">
                  <a:moveTo>
                    <a:pt x="8346" y="0"/>
                  </a:moveTo>
                  <a:cubicBezTo>
                    <a:pt x="5499" y="0"/>
                    <a:pt x="3837" y="802"/>
                    <a:pt x="3837" y="802"/>
                  </a:cubicBezTo>
                  <a:cubicBezTo>
                    <a:pt x="3837" y="802"/>
                    <a:pt x="468" y="10643"/>
                    <a:pt x="234" y="13178"/>
                  </a:cubicBezTo>
                  <a:cubicBezTo>
                    <a:pt x="1" y="15813"/>
                    <a:pt x="1935" y="18115"/>
                    <a:pt x="4571" y="18348"/>
                  </a:cubicBezTo>
                  <a:lnTo>
                    <a:pt x="4837" y="18348"/>
                  </a:lnTo>
                  <a:cubicBezTo>
                    <a:pt x="4852" y="18348"/>
                    <a:pt x="4866" y="18348"/>
                    <a:pt x="4881" y="18348"/>
                  </a:cubicBezTo>
                  <a:cubicBezTo>
                    <a:pt x="7796" y="18348"/>
                    <a:pt x="10108" y="15013"/>
                    <a:pt x="10108" y="15013"/>
                  </a:cubicBezTo>
                  <a:cubicBezTo>
                    <a:pt x="10108" y="15013"/>
                    <a:pt x="10596" y="15405"/>
                    <a:pt x="11347" y="15405"/>
                  </a:cubicBezTo>
                  <a:cubicBezTo>
                    <a:pt x="11774" y="15405"/>
                    <a:pt x="12287" y="15278"/>
                    <a:pt x="12843" y="14879"/>
                  </a:cubicBezTo>
                  <a:cubicBezTo>
                    <a:pt x="14411" y="13812"/>
                    <a:pt x="17980" y="4338"/>
                    <a:pt x="17980" y="4338"/>
                  </a:cubicBezTo>
                  <a:cubicBezTo>
                    <a:pt x="17980" y="4338"/>
                    <a:pt x="16146" y="1169"/>
                    <a:pt x="11442" y="302"/>
                  </a:cubicBezTo>
                  <a:cubicBezTo>
                    <a:pt x="10298" y="83"/>
                    <a:pt x="9261" y="0"/>
                    <a:pt x="8346" y="0"/>
                  </a:cubicBezTo>
                  <a:close/>
                </a:path>
              </a:pathLst>
            </a:custGeom>
            <a:solidFill>
              <a:srgbClr val="F6B2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31"/>
            <p:cNvSpPr/>
            <p:nvPr/>
          </p:nvSpPr>
          <p:spPr>
            <a:xfrm>
              <a:off x="624875" y="857275"/>
              <a:ext cx="449525" cy="474525"/>
            </a:xfrm>
            <a:custGeom>
              <a:avLst/>
              <a:gdLst/>
              <a:ahLst/>
              <a:cxnLst/>
              <a:rect l="l" t="t" r="r" b="b"/>
              <a:pathLst>
                <a:path w="17981" h="18981" fill="none" extrusionOk="0">
                  <a:moveTo>
                    <a:pt x="3837" y="1401"/>
                  </a:moveTo>
                  <a:cubicBezTo>
                    <a:pt x="3837" y="1401"/>
                    <a:pt x="468" y="11242"/>
                    <a:pt x="234" y="13777"/>
                  </a:cubicBezTo>
                  <a:cubicBezTo>
                    <a:pt x="1" y="16412"/>
                    <a:pt x="1935" y="18714"/>
                    <a:pt x="4571" y="18947"/>
                  </a:cubicBezTo>
                  <a:lnTo>
                    <a:pt x="4837" y="18947"/>
                  </a:lnTo>
                  <a:cubicBezTo>
                    <a:pt x="7773" y="18981"/>
                    <a:pt x="10108" y="15612"/>
                    <a:pt x="10108" y="15612"/>
                  </a:cubicBezTo>
                  <a:cubicBezTo>
                    <a:pt x="10108" y="15612"/>
                    <a:pt x="11309" y="16579"/>
                    <a:pt x="12843" y="15478"/>
                  </a:cubicBezTo>
                  <a:cubicBezTo>
                    <a:pt x="14411" y="14411"/>
                    <a:pt x="17980" y="4937"/>
                    <a:pt x="17980" y="4937"/>
                  </a:cubicBezTo>
                  <a:cubicBezTo>
                    <a:pt x="17980" y="4937"/>
                    <a:pt x="16146" y="1768"/>
                    <a:pt x="11442" y="901"/>
                  </a:cubicBezTo>
                  <a:cubicBezTo>
                    <a:pt x="6739" y="0"/>
                    <a:pt x="3837" y="1401"/>
                    <a:pt x="3837" y="1401"/>
                  </a:cubicBezTo>
                  <a:close/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31"/>
            <p:cNvSpPr/>
            <p:nvPr/>
          </p:nvSpPr>
          <p:spPr>
            <a:xfrm>
              <a:off x="693250" y="1075750"/>
              <a:ext cx="69250" cy="74250"/>
            </a:xfrm>
            <a:custGeom>
              <a:avLst/>
              <a:gdLst/>
              <a:ahLst/>
              <a:cxnLst/>
              <a:rect l="l" t="t" r="r" b="b"/>
              <a:pathLst>
                <a:path w="2770" h="2970" fill="none" extrusionOk="0">
                  <a:moveTo>
                    <a:pt x="2770" y="1"/>
                  </a:moveTo>
                  <a:cubicBezTo>
                    <a:pt x="2603" y="635"/>
                    <a:pt x="2203" y="1135"/>
                    <a:pt x="1669" y="1402"/>
                  </a:cubicBezTo>
                  <a:cubicBezTo>
                    <a:pt x="768" y="1869"/>
                    <a:pt x="1" y="1836"/>
                    <a:pt x="268" y="2303"/>
                  </a:cubicBezTo>
                  <a:cubicBezTo>
                    <a:pt x="568" y="2636"/>
                    <a:pt x="935" y="2836"/>
                    <a:pt x="1369" y="2970"/>
                  </a:cubicBezTo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31"/>
            <p:cNvSpPr/>
            <p:nvPr/>
          </p:nvSpPr>
          <p:spPr>
            <a:xfrm>
              <a:off x="710775" y="1175000"/>
              <a:ext cx="93425" cy="54225"/>
            </a:xfrm>
            <a:custGeom>
              <a:avLst/>
              <a:gdLst/>
              <a:ahLst/>
              <a:cxnLst/>
              <a:rect l="l" t="t" r="r" b="b"/>
              <a:pathLst>
                <a:path w="3737" h="2169" extrusionOk="0">
                  <a:moveTo>
                    <a:pt x="34" y="0"/>
                  </a:moveTo>
                  <a:lnTo>
                    <a:pt x="34" y="0"/>
                  </a:lnTo>
                  <a:cubicBezTo>
                    <a:pt x="34" y="1"/>
                    <a:pt x="1" y="2169"/>
                    <a:pt x="968" y="2169"/>
                  </a:cubicBezTo>
                  <a:cubicBezTo>
                    <a:pt x="1902" y="2169"/>
                    <a:pt x="3736" y="34"/>
                    <a:pt x="3736" y="34"/>
                  </a:cubicBezTo>
                  <a:lnTo>
                    <a:pt x="3736" y="34"/>
                  </a:lnTo>
                  <a:cubicBezTo>
                    <a:pt x="3186" y="401"/>
                    <a:pt x="2523" y="572"/>
                    <a:pt x="1876" y="572"/>
                  </a:cubicBezTo>
                  <a:cubicBezTo>
                    <a:pt x="1818" y="572"/>
                    <a:pt x="1760" y="570"/>
                    <a:pt x="1702" y="568"/>
                  </a:cubicBezTo>
                  <a:cubicBezTo>
                    <a:pt x="1135" y="568"/>
                    <a:pt x="534" y="367"/>
                    <a:pt x="3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31"/>
            <p:cNvSpPr/>
            <p:nvPr/>
          </p:nvSpPr>
          <p:spPr>
            <a:xfrm>
              <a:off x="790000" y="1060750"/>
              <a:ext cx="47550" cy="35050"/>
            </a:xfrm>
            <a:custGeom>
              <a:avLst/>
              <a:gdLst/>
              <a:ahLst/>
              <a:cxnLst/>
              <a:rect l="l" t="t" r="r" b="b"/>
              <a:pathLst>
                <a:path w="1902" h="1402" fill="none" extrusionOk="0">
                  <a:moveTo>
                    <a:pt x="0" y="1135"/>
                  </a:moveTo>
                  <a:cubicBezTo>
                    <a:pt x="0" y="1135"/>
                    <a:pt x="1068" y="1"/>
                    <a:pt x="1902" y="1402"/>
                  </a:cubicBezTo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31"/>
            <p:cNvSpPr/>
            <p:nvPr/>
          </p:nvSpPr>
          <p:spPr>
            <a:xfrm>
              <a:off x="704100" y="1066600"/>
              <a:ext cx="36725" cy="16700"/>
            </a:xfrm>
            <a:custGeom>
              <a:avLst/>
              <a:gdLst/>
              <a:ahLst/>
              <a:cxnLst/>
              <a:rect l="l" t="t" r="r" b="b"/>
              <a:pathLst>
                <a:path w="1469" h="668" fill="none" extrusionOk="0">
                  <a:moveTo>
                    <a:pt x="1" y="367"/>
                  </a:moveTo>
                  <a:cubicBezTo>
                    <a:pt x="334" y="0"/>
                    <a:pt x="935" y="0"/>
                    <a:pt x="1268" y="334"/>
                  </a:cubicBezTo>
                  <a:cubicBezTo>
                    <a:pt x="1335" y="400"/>
                    <a:pt x="1435" y="534"/>
                    <a:pt x="1468" y="667"/>
                  </a:cubicBezTo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31"/>
            <p:cNvSpPr/>
            <p:nvPr/>
          </p:nvSpPr>
          <p:spPr>
            <a:xfrm>
              <a:off x="699100" y="1019050"/>
              <a:ext cx="40875" cy="25050"/>
            </a:xfrm>
            <a:custGeom>
              <a:avLst/>
              <a:gdLst/>
              <a:ahLst/>
              <a:cxnLst/>
              <a:rect l="l" t="t" r="r" b="b"/>
              <a:pathLst>
                <a:path w="1635" h="1002" fill="none" extrusionOk="0">
                  <a:moveTo>
                    <a:pt x="0" y="1001"/>
                  </a:moveTo>
                  <a:cubicBezTo>
                    <a:pt x="301" y="401"/>
                    <a:pt x="934" y="1"/>
                    <a:pt x="1635" y="67"/>
                  </a:cubicBezTo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31"/>
            <p:cNvSpPr/>
            <p:nvPr/>
          </p:nvSpPr>
          <p:spPr>
            <a:xfrm>
              <a:off x="800000" y="1014875"/>
              <a:ext cx="31725" cy="30900"/>
            </a:xfrm>
            <a:custGeom>
              <a:avLst/>
              <a:gdLst/>
              <a:ahLst/>
              <a:cxnLst/>
              <a:rect l="l" t="t" r="r" b="b"/>
              <a:pathLst>
                <a:path w="1269" h="1236" fill="none" extrusionOk="0">
                  <a:moveTo>
                    <a:pt x="1" y="268"/>
                  </a:moveTo>
                  <a:cubicBezTo>
                    <a:pt x="1" y="268"/>
                    <a:pt x="668" y="1"/>
                    <a:pt x="1268" y="1235"/>
                  </a:cubicBezTo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31"/>
            <p:cNvSpPr/>
            <p:nvPr/>
          </p:nvSpPr>
          <p:spPr>
            <a:xfrm>
              <a:off x="811675" y="997375"/>
              <a:ext cx="417825" cy="401500"/>
            </a:xfrm>
            <a:custGeom>
              <a:avLst/>
              <a:gdLst/>
              <a:ahLst/>
              <a:cxnLst/>
              <a:rect l="l" t="t" r="r" b="b"/>
              <a:pathLst>
                <a:path w="16713" h="16060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1669" y="3603"/>
                    <a:pt x="3203" y="7339"/>
                  </a:cubicBezTo>
                  <a:cubicBezTo>
                    <a:pt x="4771" y="11108"/>
                    <a:pt x="11075" y="15712"/>
                    <a:pt x="12176" y="16045"/>
                  </a:cubicBezTo>
                  <a:cubicBezTo>
                    <a:pt x="12207" y="16055"/>
                    <a:pt x="12240" y="16059"/>
                    <a:pt x="12274" y="16059"/>
                  </a:cubicBezTo>
                  <a:cubicBezTo>
                    <a:pt x="13467" y="16059"/>
                    <a:pt x="16713" y="10608"/>
                    <a:pt x="16713" y="10608"/>
                  </a:cubicBezTo>
                  <a:cubicBezTo>
                    <a:pt x="16713" y="10608"/>
                    <a:pt x="10675" y="6338"/>
                    <a:pt x="8473" y="4470"/>
                  </a:cubicBezTo>
                  <a:cubicBezTo>
                    <a:pt x="6238" y="2602"/>
                    <a:pt x="3770" y="634"/>
                    <a:pt x="1" y="0"/>
                  </a:cubicBezTo>
                  <a:close/>
                </a:path>
              </a:pathLst>
            </a:custGeom>
            <a:solidFill>
              <a:srgbClr val="263238"/>
            </a:solidFill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31"/>
            <p:cNvSpPr/>
            <p:nvPr/>
          </p:nvSpPr>
          <p:spPr>
            <a:xfrm>
              <a:off x="549825" y="728000"/>
              <a:ext cx="720550" cy="327775"/>
            </a:xfrm>
            <a:custGeom>
              <a:avLst/>
              <a:gdLst/>
              <a:ahLst/>
              <a:cxnLst/>
              <a:rect l="l" t="t" r="r" b="b"/>
              <a:pathLst>
                <a:path w="28822" h="13111" extrusionOk="0">
                  <a:moveTo>
                    <a:pt x="10441" y="1"/>
                  </a:moveTo>
                  <a:cubicBezTo>
                    <a:pt x="8340" y="1936"/>
                    <a:pt x="1" y="5405"/>
                    <a:pt x="1" y="5405"/>
                  </a:cubicBezTo>
                  <a:lnTo>
                    <a:pt x="6805" y="9741"/>
                  </a:lnTo>
                  <a:lnTo>
                    <a:pt x="17813" y="13110"/>
                  </a:lnTo>
                  <a:cubicBezTo>
                    <a:pt x="21282" y="12276"/>
                    <a:pt x="28821" y="9374"/>
                    <a:pt x="28821" y="9374"/>
                  </a:cubicBezTo>
                  <a:cubicBezTo>
                    <a:pt x="23918" y="8774"/>
                    <a:pt x="10441" y="1"/>
                    <a:pt x="10441" y="1"/>
                  </a:cubicBezTo>
                  <a:close/>
                </a:path>
              </a:pathLst>
            </a:custGeom>
            <a:solidFill>
              <a:schemeClr val="accent1"/>
            </a:solidFill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31"/>
            <p:cNvSpPr/>
            <p:nvPr/>
          </p:nvSpPr>
          <p:spPr>
            <a:xfrm>
              <a:off x="687425" y="873300"/>
              <a:ext cx="386975" cy="235850"/>
            </a:xfrm>
            <a:custGeom>
              <a:avLst/>
              <a:gdLst/>
              <a:ahLst/>
              <a:cxnLst/>
              <a:rect l="l" t="t" r="r" b="b"/>
              <a:pathLst>
                <a:path w="15479" h="9434" extrusionOk="0">
                  <a:moveTo>
                    <a:pt x="5831" y="0"/>
                  </a:moveTo>
                  <a:cubicBezTo>
                    <a:pt x="3016" y="0"/>
                    <a:pt x="1401" y="760"/>
                    <a:pt x="1401" y="760"/>
                  </a:cubicBezTo>
                  <a:cubicBezTo>
                    <a:pt x="1401" y="760"/>
                    <a:pt x="768" y="2595"/>
                    <a:pt x="0" y="4897"/>
                  </a:cubicBezTo>
                  <a:cubicBezTo>
                    <a:pt x="818" y="4715"/>
                    <a:pt x="1645" y="4624"/>
                    <a:pt x="2469" y="4624"/>
                  </a:cubicBezTo>
                  <a:cubicBezTo>
                    <a:pt x="3763" y="4624"/>
                    <a:pt x="5049" y="4848"/>
                    <a:pt x="6272" y="5297"/>
                  </a:cubicBezTo>
                  <a:cubicBezTo>
                    <a:pt x="9174" y="6298"/>
                    <a:pt x="11809" y="8132"/>
                    <a:pt x="13443" y="9433"/>
                  </a:cubicBezTo>
                  <a:cubicBezTo>
                    <a:pt x="14511" y="6831"/>
                    <a:pt x="15478" y="4330"/>
                    <a:pt x="15478" y="4330"/>
                  </a:cubicBezTo>
                  <a:cubicBezTo>
                    <a:pt x="15478" y="4330"/>
                    <a:pt x="13644" y="1161"/>
                    <a:pt x="8940" y="293"/>
                  </a:cubicBezTo>
                  <a:cubicBezTo>
                    <a:pt x="7787" y="81"/>
                    <a:pt x="6745" y="0"/>
                    <a:pt x="5831" y="0"/>
                  </a:cubicBezTo>
                  <a:close/>
                </a:path>
              </a:pathLst>
            </a:custGeom>
            <a:solidFill>
              <a:schemeClr val="accent2"/>
            </a:solidFill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31"/>
            <p:cNvSpPr/>
            <p:nvPr/>
          </p:nvSpPr>
          <p:spPr>
            <a:xfrm>
              <a:off x="413900" y="619600"/>
              <a:ext cx="165150" cy="328600"/>
            </a:xfrm>
            <a:custGeom>
              <a:avLst/>
              <a:gdLst/>
              <a:ahLst/>
              <a:cxnLst/>
              <a:rect l="l" t="t" r="r" b="b"/>
              <a:pathLst>
                <a:path w="6606" h="13144" fill="none" extrusionOk="0">
                  <a:moveTo>
                    <a:pt x="5438" y="9707"/>
                  </a:moveTo>
                  <a:cubicBezTo>
                    <a:pt x="5438" y="9707"/>
                    <a:pt x="5004" y="13143"/>
                    <a:pt x="2502" y="12776"/>
                  </a:cubicBezTo>
                  <a:cubicBezTo>
                    <a:pt x="0" y="12409"/>
                    <a:pt x="868" y="9074"/>
                    <a:pt x="3736" y="6405"/>
                  </a:cubicBezTo>
                  <a:cubicBezTo>
                    <a:pt x="6605" y="3737"/>
                    <a:pt x="5271" y="568"/>
                    <a:pt x="3369" y="1"/>
                  </a:cubicBezTo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31"/>
            <p:cNvSpPr/>
            <p:nvPr/>
          </p:nvSpPr>
          <p:spPr>
            <a:xfrm>
              <a:off x="325775" y="584025"/>
              <a:ext cx="185725" cy="57275"/>
            </a:xfrm>
            <a:custGeom>
              <a:avLst/>
              <a:gdLst/>
              <a:ahLst/>
              <a:cxnLst/>
              <a:rect l="l" t="t" r="r" b="b"/>
              <a:pathLst>
                <a:path w="7429" h="2291" extrusionOk="0">
                  <a:moveTo>
                    <a:pt x="192" y="1"/>
                  </a:moveTo>
                  <a:cubicBezTo>
                    <a:pt x="64" y="1"/>
                    <a:pt x="1" y="18"/>
                    <a:pt x="23" y="56"/>
                  </a:cubicBezTo>
                  <a:cubicBezTo>
                    <a:pt x="123" y="323"/>
                    <a:pt x="56" y="890"/>
                    <a:pt x="190" y="1323"/>
                  </a:cubicBezTo>
                  <a:cubicBezTo>
                    <a:pt x="290" y="1724"/>
                    <a:pt x="557" y="2291"/>
                    <a:pt x="1190" y="2291"/>
                  </a:cubicBezTo>
                  <a:cubicBezTo>
                    <a:pt x="1791" y="2291"/>
                    <a:pt x="6361" y="2157"/>
                    <a:pt x="6894" y="2157"/>
                  </a:cubicBezTo>
                  <a:cubicBezTo>
                    <a:pt x="7428" y="2157"/>
                    <a:pt x="7361" y="1624"/>
                    <a:pt x="7361" y="1624"/>
                  </a:cubicBezTo>
                  <a:cubicBezTo>
                    <a:pt x="7361" y="1624"/>
                    <a:pt x="6561" y="890"/>
                    <a:pt x="4726" y="656"/>
                  </a:cubicBezTo>
                  <a:cubicBezTo>
                    <a:pt x="3193" y="433"/>
                    <a:pt x="845" y="1"/>
                    <a:pt x="192" y="1"/>
                  </a:cubicBezTo>
                  <a:close/>
                </a:path>
              </a:pathLst>
            </a:custGeom>
            <a:solidFill>
              <a:srgbClr val="263238"/>
            </a:solidFill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31"/>
            <p:cNvSpPr/>
            <p:nvPr/>
          </p:nvSpPr>
          <p:spPr>
            <a:xfrm>
              <a:off x="1370400" y="1004875"/>
              <a:ext cx="201025" cy="568775"/>
            </a:xfrm>
            <a:custGeom>
              <a:avLst/>
              <a:gdLst/>
              <a:ahLst/>
              <a:cxnLst/>
              <a:rect l="l" t="t" r="r" b="b"/>
              <a:pathLst>
                <a:path w="8041" h="22751" extrusionOk="0">
                  <a:moveTo>
                    <a:pt x="3637" y="1"/>
                  </a:moveTo>
                  <a:cubicBezTo>
                    <a:pt x="3604" y="134"/>
                    <a:pt x="3270" y="901"/>
                    <a:pt x="2870" y="2035"/>
                  </a:cubicBezTo>
                  <a:cubicBezTo>
                    <a:pt x="2336" y="3570"/>
                    <a:pt x="1602" y="5738"/>
                    <a:pt x="1168" y="7373"/>
                  </a:cubicBezTo>
                  <a:cubicBezTo>
                    <a:pt x="1035" y="7806"/>
                    <a:pt x="902" y="8206"/>
                    <a:pt x="835" y="8640"/>
                  </a:cubicBezTo>
                  <a:cubicBezTo>
                    <a:pt x="234" y="11309"/>
                    <a:pt x="1" y="14511"/>
                    <a:pt x="2169" y="18714"/>
                  </a:cubicBezTo>
                  <a:cubicBezTo>
                    <a:pt x="3303" y="20916"/>
                    <a:pt x="4971" y="22317"/>
                    <a:pt x="5838" y="22683"/>
                  </a:cubicBezTo>
                  <a:cubicBezTo>
                    <a:pt x="6005" y="22717"/>
                    <a:pt x="6172" y="22750"/>
                    <a:pt x="6239" y="22750"/>
                  </a:cubicBezTo>
                  <a:cubicBezTo>
                    <a:pt x="6939" y="22750"/>
                    <a:pt x="7706" y="22483"/>
                    <a:pt x="7907" y="20082"/>
                  </a:cubicBezTo>
                  <a:cubicBezTo>
                    <a:pt x="8040" y="18914"/>
                    <a:pt x="7873" y="17480"/>
                    <a:pt x="7673" y="15912"/>
                  </a:cubicBezTo>
                  <a:cubicBezTo>
                    <a:pt x="7540" y="15412"/>
                    <a:pt x="7473" y="14878"/>
                    <a:pt x="7340" y="14378"/>
                  </a:cubicBezTo>
                  <a:cubicBezTo>
                    <a:pt x="6806" y="12076"/>
                    <a:pt x="6039" y="9841"/>
                    <a:pt x="5438" y="8407"/>
                  </a:cubicBezTo>
                  <a:cubicBezTo>
                    <a:pt x="5105" y="7639"/>
                    <a:pt x="4804" y="6639"/>
                    <a:pt x="4538" y="5538"/>
                  </a:cubicBezTo>
                  <a:cubicBezTo>
                    <a:pt x="4137" y="3670"/>
                    <a:pt x="3837" y="1668"/>
                    <a:pt x="3704" y="668"/>
                  </a:cubicBezTo>
                  <a:cubicBezTo>
                    <a:pt x="3670" y="301"/>
                    <a:pt x="3637" y="34"/>
                    <a:pt x="363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31"/>
            <p:cNvSpPr/>
            <p:nvPr/>
          </p:nvSpPr>
          <p:spPr>
            <a:xfrm>
              <a:off x="1366250" y="1004875"/>
              <a:ext cx="207675" cy="569825"/>
            </a:xfrm>
            <a:custGeom>
              <a:avLst/>
              <a:gdLst/>
              <a:ahLst/>
              <a:cxnLst/>
              <a:rect l="l" t="t" r="r" b="b"/>
              <a:pathLst>
                <a:path w="8307" h="22793" extrusionOk="0">
                  <a:moveTo>
                    <a:pt x="3770" y="1"/>
                  </a:moveTo>
                  <a:cubicBezTo>
                    <a:pt x="3770" y="1"/>
                    <a:pt x="2102" y="4537"/>
                    <a:pt x="1301" y="7373"/>
                  </a:cubicBezTo>
                  <a:cubicBezTo>
                    <a:pt x="501" y="10208"/>
                    <a:pt x="0" y="13677"/>
                    <a:pt x="2302" y="18681"/>
                  </a:cubicBezTo>
                  <a:cubicBezTo>
                    <a:pt x="3962" y="22289"/>
                    <a:pt x="5032" y="22792"/>
                    <a:pt x="5750" y="22792"/>
                  </a:cubicBezTo>
                  <a:cubicBezTo>
                    <a:pt x="6027" y="22792"/>
                    <a:pt x="6252" y="22717"/>
                    <a:pt x="6438" y="22717"/>
                  </a:cubicBezTo>
                  <a:cubicBezTo>
                    <a:pt x="7105" y="22717"/>
                    <a:pt x="7973" y="22417"/>
                    <a:pt x="8106" y="20048"/>
                  </a:cubicBezTo>
                  <a:cubicBezTo>
                    <a:pt x="8306" y="16579"/>
                    <a:pt x="6772" y="11042"/>
                    <a:pt x="5537" y="8373"/>
                  </a:cubicBezTo>
                  <a:cubicBezTo>
                    <a:pt x="4337" y="5705"/>
                    <a:pt x="3770" y="1"/>
                    <a:pt x="3770" y="1"/>
                  </a:cubicBezTo>
                  <a:close/>
                </a:path>
              </a:pathLst>
            </a:custGeom>
            <a:solidFill>
              <a:schemeClr val="accent1"/>
            </a:solidFill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31"/>
            <p:cNvSpPr/>
            <p:nvPr/>
          </p:nvSpPr>
          <p:spPr>
            <a:xfrm>
              <a:off x="1370400" y="1004875"/>
              <a:ext cx="201025" cy="568775"/>
            </a:xfrm>
            <a:custGeom>
              <a:avLst/>
              <a:gdLst/>
              <a:ahLst/>
              <a:cxnLst/>
              <a:rect l="l" t="t" r="r" b="b"/>
              <a:pathLst>
                <a:path w="8041" h="22751" fill="none" extrusionOk="0">
                  <a:moveTo>
                    <a:pt x="7907" y="20082"/>
                  </a:moveTo>
                  <a:cubicBezTo>
                    <a:pt x="7706" y="22483"/>
                    <a:pt x="6939" y="22750"/>
                    <a:pt x="6239" y="22750"/>
                  </a:cubicBezTo>
                  <a:cubicBezTo>
                    <a:pt x="6172" y="22750"/>
                    <a:pt x="6005" y="22717"/>
                    <a:pt x="5838" y="22683"/>
                  </a:cubicBezTo>
                  <a:lnTo>
                    <a:pt x="5838" y="22683"/>
                  </a:lnTo>
                  <a:lnTo>
                    <a:pt x="5838" y="22683"/>
                  </a:lnTo>
                  <a:cubicBezTo>
                    <a:pt x="4971" y="22317"/>
                    <a:pt x="3303" y="20916"/>
                    <a:pt x="2169" y="18714"/>
                  </a:cubicBezTo>
                  <a:cubicBezTo>
                    <a:pt x="1" y="14511"/>
                    <a:pt x="234" y="11309"/>
                    <a:pt x="835" y="8640"/>
                  </a:cubicBezTo>
                  <a:cubicBezTo>
                    <a:pt x="902" y="8206"/>
                    <a:pt x="1035" y="7806"/>
                    <a:pt x="1168" y="7373"/>
                  </a:cubicBezTo>
                  <a:cubicBezTo>
                    <a:pt x="1602" y="5738"/>
                    <a:pt x="2336" y="3570"/>
                    <a:pt x="2870" y="2035"/>
                  </a:cubicBezTo>
                  <a:cubicBezTo>
                    <a:pt x="3270" y="901"/>
                    <a:pt x="3604" y="134"/>
                    <a:pt x="3637" y="1"/>
                  </a:cubicBezTo>
                  <a:cubicBezTo>
                    <a:pt x="3637" y="34"/>
                    <a:pt x="3670" y="301"/>
                    <a:pt x="3704" y="668"/>
                  </a:cubicBezTo>
                  <a:cubicBezTo>
                    <a:pt x="3837" y="1668"/>
                    <a:pt x="4137" y="3670"/>
                    <a:pt x="4538" y="5538"/>
                  </a:cubicBezTo>
                  <a:cubicBezTo>
                    <a:pt x="4804" y="6639"/>
                    <a:pt x="5105" y="7639"/>
                    <a:pt x="5438" y="8407"/>
                  </a:cubicBezTo>
                  <a:cubicBezTo>
                    <a:pt x="6039" y="9841"/>
                    <a:pt x="6806" y="12076"/>
                    <a:pt x="7340" y="14378"/>
                  </a:cubicBezTo>
                  <a:cubicBezTo>
                    <a:pt x="7473" y="14878"/>
                    <a:pt x="7540" y="15412"/>
                    <a:pt x="7673" y="15912"/>
                  </a:cubicBezTo>
                  <a:cubicBezTo>
                    <a:pt x="7873" y="17480"/>
                    <a:pt x="8040" y="18914"/>
                    <a:pt x="7907" y="20082"/>
                  </a:cubicBezTo>
                  <a:close/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31"/>
            <p:cNvSpPr/>
            <p:nvPr/>
          </p:nvSpPr>
          <p:spPr>
            <a:xfrm>
              <a:off x="1379225" y="783700"/>
              <a:ext cx="342300" cy="457575"/>
            </a:xfrm>
            <a:custGeom>
              <a:avLst/>
              <a:gdLst/>
              <a:ahLst/>
              <a:cxnLst/>
              <a:rect l="l" t="t" r="r" b="b"/>
              <a:pathLst>
                <a:path w="13692" h="18303" extrusionOk="0">
                  <a:moveTo>
                    <a:pt x="10582" y="1"/>
                  </a:moveTo>
                  <a:cubicBezTo>
                    <a:pt x="10550" y="1"/>
                    <a:pt x="10519" y="3"/>
                    <a:pt x="10489" y="8"/>
                  </a:cubicBezTo>
                  <a:cubicBezTo>
                    <a:pt x="9655" y="141"/>
                    <a:pt x="8554" y="1642"/>
                    <a:pt x="7820" y="3043"/>
                  </a:cubicBezTo>
                  <a:cubicBezTo>
                    <a:pt x="7087" y="4444"/>
                    <a:pt x="3284" y="9581"/>
                    <a:pt x="3284" y="9581"/>
                  </a:cubicBezTo>
                  <a:cubicBezTo>
                    <a:pt x="3284" y="9581"/>
                    <a:pt x="1016" y="13217"/>
                    <a:pt x="482" y="15185"/>
                  </a:cubicBezTo>
                  <a:cubicBezTo>
                    <a:pt x="0" y="16961"/>
                    <a:pt x="687" y="18303"/>
                    <a:pt x="1070" y="18303"/>
                  </a:cubicBezTo>
                  <a:cubicBezTo>
                    <a:pt x="1112" y="18303"/>
                    <a:pt x="1150" y="18287"/>
                    <a:pt x="1182" y="18254"/>
                  </a:cubicBezTo>
                  <a:cubicBezTo>
                    <a:pt x="1516" y="17921"/>
                    <a:pt x="2517" y="16753"/>
                    <a:pt x="4285" y="14118"/>
                  </a:cubicBezTo>
                  <a:cubicBezTo>
                    <a:pt x="6019" y="11516"/>
                    <a:pt x="9121" y="5912"/>
                    <a:pt x="9121" y="5912"/>
                  </a:cubicBezTo>
                  <a:cubicBezTo>
                    <a:pt x="9408" y="5977"/>
                    <a:pt x="9701" y="6012"/>
                    <a:pt x="9992" y="6012"/>
                  </a:cubicBezTo>
                  <a:cubicBezTo>
                    <a:pt x="10445" y="6012"/>
                    <a:pt x="10896" y="5928"/>
                    <a:pt x="11323" y="5745"/>
                  </a:cubicBezTo>
                  <a:cubicBezTo>
                    <a:pt x="12357" y="5278"/>
                    <a:pt x="13691" y="3911"/>
                    <a:pt x="13558" y="2777"/>
                  </a:cubicBezTo>
                  <a:cubicBezTo>
                    <a:pt x="13461" y="1715"/>
                    <a:pt x="11471" y="1"/>
                    <a:pt x="10582" y="1"/>
                  </a:cubicBezTo>
                  <a:close/>
                </a:path>
              </a:pathLst>
            </a:custGeom>
            <a:solidFill>
              <a:srgbClr val="F6B26B"/>
            </a:solidFill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31"/>
            <p:cNvSpPr/>
            <p:nvPr/>
          </p:nvSpPr>
          <p:spPr>
            <a:xfrm>
              <a:off x="-2225" y="619825"/>
              <a:ext cx="298600" cy="483950"/>
            </a:xfrm>
            <a:custGeom>
              <a:avLst/>
              <a:gdLst/>
              <a:ahLst/>
              <a:cxnLst/>
              <a:rect l="l" t="t" r="r" b="b"/>
              <a:pathLst>
                <a:path w="11944" h="19358" extrusionOk="0">
                  <a:moveTo>
                    <a:pt x="3472" y="1"/>
                  </a:moveTo>
                  <a:cubicBezTo>
                    <a:pt x="2517" y="1"/>
                    <a:pt x="482" y="1370"/>
                    <a:pt x="234" y="2393"/>
                  </a:cubicBezTo>
                  <a:cubicBezTo>
                    <a:pt x="0" y="3461"/>
                    <a:pt x="1134" y="5028"/>
                    <a:pt x="2135" y="5629"/>
                  </a:cubicBezTo>
                  <a:cubicBezTo>
                    <a:pt x="2676" y="5953"/>
                    <a:pt x="3260" y="6124"/>
                    <a:pt x="3870" y="6124"/>
                  </a:cubicBezTo>
                  <a:cubicBezTo>
                    <a:pt x="4013" y="6124"/>
                    <a:pt x="4158" y="6115"/>
                    <a:pt x="4303" y="6096"/>
                  </a:cubicBezTo>
                  <a:cubicBezTo>
                    <a:pt x="4303" y="6096"/>
                    <a:pt x="6672" y="12067"/>
                    <a:pt x="8039" y="14869"/>
                  </a:cubicBezTo>
                  <a:cubicBezTo>
                    <a:pt x="9407" y="17638"/>
                    <a:pt x="10307" y="18972"/>
                    <a:pt x="10574" y="19305"/>
                  </a:cubicBezTo>
                  <a:cubicBezTo>
                    <a:pt x="10606" y="19340"/>
                    <a:pt x="10646" y="19357"/>
                    <a:pt x="10693" y="19357"/>
                  </a:cubicBezTo>
                  <a:cubicBezTo>
                    <a:pt x="11090" y="19357"/>
                    <a:pt x="11944" y="18124"/>
                    <a:pt x="11675" y="16303"/>
                  </a:cubicBezTo>
                  <a:cubicBezTo>
                    <a:pt x="11375" y="14268"/>
                    <a:pt x="9640" y="10432"/>
                    <a:pt x="9640" y="10432"/>
                  </a:cubicBezTo>
                  <a:cubicBezTo>
                    <a:pt x="9640" y="10432"/>
                    <a:pt x="6505" y="4895"/>
                    <a:pt x="5971" y="3361"/>
                  </a:cubicBezTo>
                  <a:cubicBezTo>
                    <a:pt x="5404" y="1793"/>
                    <a:pt x="4503" y="225"/>
                    <a:pt x="3669" y="25"/>
                  </a:cubicBezTo>
                  <a:cubicBezTo>
                    <a:pt x="3611" y="8"/>
                    <a:pt x="3545" y="1"/>
                    <a:pt x="3472" y="1"/>
                  </a:cubicBezTo>
                  <a:close/>
                </a:path>
              </a:pathLst>
            </a:custGeom>
            <a:solidFill>
              <a:srgbClr val="F6B26B"/>
            </a:solidFill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31"/>
            <p:cNvSpPr/>
            <p:nvPr/>
          </p:nvSpPr>
          <p:spPr>
            <a:xfrm>
              <a:off x="11100" y="624125"/>
              <a:ext cx="52575" cy="75925"/>
            </a:xfrm>
            <a:custGeom>
              <a:avLst/>
              <a:gdLst/>
              <a:ahLst/>
              <a:cxnLst/>
              <a:rect l="l" t="t" r="r" b="b"/>
              <a:pathLst>
                <a:path w="2103" h="3037" extrusionOk="0">
                  <a:moveTo>
                    <a:pt x="643" y="1"/>
                  </a:moveTo>
                  <a:cubicBezTo>
                    <a:pt x="407" y="1"/>
                    <a:pt x="218" y="152"/>
                    <a:pt x="134" y="487"/>
                  </a:cubicBezTo>
                  <a:cubicBezTo>
                    <a:pt x="1" y="1054"/>
                    <a:pt x="835" y="2588"/>
                    <a:pt x="1035" y="2922"/>
                  </a:cubicBezTo>
                  <a:cubicBezTo>
                    <a:pt x="1092" y="3003"/>
                    <a:pt x="1165" y="3037"/>
                    <a:pt x="1245" y="3037"/>
                  </a:cubicBezTo>
                  <a:cubicBezTo>
                    <a:pt x="1493" y="3037"/>
                    <a:pt x="1810" y="2715"/>
                    <a:pt x="1936" y="2488"/>
                  </a:cubicBezTo>
                  <a:cubicBezTo>
                    <a:pt x="2102" y="2221"/>
                    <a:pt x="1102" y="153"/>
                    <a:pt x="1102" y="153"/>
                  </a:cubicBezTo>
                  <a:cubicBezTo>
                    <a:pt x="940" y="54"/>
                    <a:pt x="783" y="1"/>
                    <a:pt x="643" y="1"/>
                  </a:cubicBezTo>
                  <a:close/>
                </a:path>
              </a:pathLst>
            </a:custGeom>
            <a:solidFill>
              <a:srgbClr val="F6B26B"/>
            </a:solidFill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31"/>
            <p:cNvSpPr/>
            <p:nvPr/>
          </p:nvSpPr>
          <p:spPr>
            <a:xfrm>
              <a:off x="-10575" y="645800"/>
              <a:ext cx="45900" cy="67525"/>
            </a:xfrm>
            <a:custGeom>
              <a:avLst/>
              <a:gdLst/>
              <a:ahLst/>
              <a:cxnLst/>
              <a:rect l="l" t="t" r="r" b="b"/>
              <a:pathLst>
                <a:path w="1836" h="2701" extrusionOk="0">
                  <a:moveTo>
                    <a:pt x="589" y="0"/>
                  </a:moveTo>
                  <a:cubicBezTo>
                    <a:pt x="365" y="0"/>
                    <a:pt x="189" y="156"/>
                    <a:pt x="101" y="487"/>
                  </a:cubicBezTo>
                  <a:cubicBezTo>
                    <a:pt x="1" y="954"/>
                    <a:pt x="734" y="2322"/>
                    <a:pt x="901" y="2588"/>
                  </a:cubicBezTo>
                  <a:cubicBezTo>
                    <a:pt x="945" y="2667"/>
                    <a:pt x="1007" y="2700"/>
                    <a:pt x="1078" y="2700"/>
                  </a:cubicBezTo>
                  <a:cubicBezTo>
                    <a:pt x="1278" y="2700"/>
                    <a:pt x="1545" y="2443"/>
                    <a:pt x="1668" y="2222"/>
                  </a:cubicBezTo>
                  <a:cubicBezTo>
                    <a:pt x="1835" y="1921"/>
                    <a:pt x="968" y="120"/>
                    <a:pt x="968" y="120"/>
                  </a:cubicBezTo>
                  <a:cubicBezTo>
                    <a:pt x="832" y="41"/>
                    <a:pt x="705" y="0"/>
                    <a:pt x="589" y="0"/>
                  </a:cubicBezTo>
                  <a:close/>
                </a:path>
              </a:pathLst>
            </a:custGeom>
            <a:solidFill>
              <a:srgbClr val="F6B26B"/>
            </a:solidFill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31"/>
            <p:cNvSpPr/>
            <p:nvPr/>
          </p:nvSpPr>
          <p:spPr>
            <a:xfrm>
              <a:off x="34450" y="596300"/>
              <a:ext cx="60900" cy="89225"/>
            </a:xfrm>
            <a:custGeom>
              <a:avLst/>
              <a:gdLst/>
              <a:ahLst/>
              <a:cxnLst/>
              <a:rect l="l" t="t" r="r" b="b"/>
              <a:pathLst>
                <a:path w="2436" h="3569" extrusionOk="0">
                  <a:moveTo>
                    <a:pt x="677" y="1"/>
                  </a:moveTo>
                  <a:cubicBezTo>
                    <a:pt x="403" y="1"/>
                    <a:pt x="183" y="176"/>
                    <a:pt x="101" y="566"/>
                  </a:cubicBezTo>
                  <a:cubicBezTo>
                    <a:pt x="1" y="1199"/>
                    <a:pt x="935" y="3001"/>
                    <a:pt x="1202" y="3401"/>
                  </a:cubicBezTo>
                  <a:cubicBezTo>
                    <a:pt x="1266" y="3520"/>
                    <a:pt x="1349" y="3568"/>
                    <a:pt x="1443" y="3568"/>
                  </a:cubicBezTo>
                  <a:cubicBezTo>
                    <a:pt x="1691" y="3568"/>
                    <a:pt x="2009" y="3225"/>
                    <a:pt x="2202" y="2934"/>
                  </a:cubicBezTo>
                  <a:cubicBezTo>
                    <a:pt x="2436" y="2567"/>
                    <a:pt x="1235" y="199"/>
                    <a:pt x="1235" y="199"/>
                  </a:cubicBezTo>
                  <a:cubicBezTo>
                    <a:pt x="1042" y="70"/>
                    <a:pt x="849" y="1"/>
                    <a:pt x="677" y="1"/>
                  </a:cubicBezTo>
                  <a:close/>
                </a:path>
              </a:pathLst>
            </a:custGeom>
            <a:solidFill>
              <a:srgbClr val="F6B26B"/>
            </a:solidFill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31"/>
            <p:cNvSpPr/>
            <p:nvPr/>
          </p:nvSpPr>
          <p:spPr>
            <a:xfrm>
              <a:off x="65325" y="576200"/>
              <a:ext cx="61725" cy="89650"/>
            </a:xfrm>
            <a:custGeom>
              <a:avLst/>
              <a:gdLst/>
              <a:ahLst/>
              <a:cxnLst/>
              <a:rect l="l" t="t" r="r" b="b"/>
              <a:pathLst>
                <a:path w="2469" h="3586" extrusionOk="0">
                  <a:moveTo>
                    <a:pt x="735" y="0"/>
                  </a:moveTo>
                  <a:cubicBezTo>
                    <a:pt x="450" y="0"/>
                    <a:pt x="218" y="201"/>
                    <a:pt x="133" y="602"/>
                  </a:cubicBezTo>
                  <a:cubicBezTo>
                    <a:pt x="0" y="1203"/>
                    <a:pt x="967" y="3004"/>
                    <a:pt x="1201" y="3438"/>
                  </a:cubicBezTo>
                  <a:cubicBezTo>
                    <a:pt x="1271" y="3542"/>
                    <a:pt x="1356" y="3586"/>
                    <a:pt x="1449" y="3586"/>
                  </a:cubicBezTo>
                  <a:cubicBezTo>
                    <a:pt x="1711" y="3586"/>
                    <a:pt x="2029" y="3242"/>
                    <a:pt x="2202" y="2971"/>
                  </a:cubicBezTo>
                  <a:cubicBezTo>
                    <a:pt x="2468" y="2604"/>
                    <a:pt x="1268" y="202"/>
                    <a:pt x="1268" y="202"/>
                  </a:cubicBezTo>
                  <a:cubicBezTo>
                    <a:pt x="1084" y="68"/>
                    <a:pt x="901" y="0"/>
                    <a:pt x="735" y="0"/>
                  </a:cubicBezTo>
                  <a:close/>
                </a:path>
              </a:pathLst>
            </a:custGeom>
            <a:solidFill>
              <a:srgbClr val="F6B26B"/>
            </a:solidFill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31"/>
            <p:cNvSpPr/>
            <p:nvPr/>
          </p:nvSpPr>
          <p:spPr>
            <a:xfrm>
              <a:off x="40300" y="612900"/>
              <a:ext cx="105100" cy="122650"/>
            </a:xfrm>
            <a:custGeom>
              <a:avLst/>
              <a:gdLst/>
              <a:ahLst/>
              <a:cxnLst/>
              <a:rect l="l" t="t" r="r" b="b"/>
              <a:pathLst>
                <a:path w="4204" h="4906" extrusionOk="0">
                  <a:moveTo>
                    <a:pt x="2782" y="1"/>
                  </a:moveTo>
                  <a:cubicBezTo>
                    <a:pt x="2389" y="1"/>
                    <a:pt x="331" y="845"/>
                    <a:pt x="167" y="1336"/>
                  </a:cubicBezTo>
                  <a:cubicBezTo>
                    <a:pt x="0" y="1836"/>
                    <a:pt x="100" y="1903"/>
                    <a:pt x="467" y="2036"/>
                  </a:cubicBezTo>
                  <a:cubicBezTo>
                    <a:pt x="506" y="2051"/>
                    <a:pt x="553" y="2057"/>
                    <a:pt x="608" y="2057"/>
                  </a:cubicBezTo>
                  <a:cubicBezTo>
                    <a:pt x="1067" y="2057"/>
                    <a:pt x="2002" y="1603"/>
                    <a:pt x="2002" y="1603"/>
                  </a:cubicBezTo>
                  <a:lnTo>
                    <a:pt x="2002" y="1603"/>
                  </a:lnTo>
                  <a:cubicBezTo>
                    <a:pt x="2002" y="1603"/>
                    <a:pt x="1335" y="2770"/>
                    <a:pt x="1968" y="3771"/>
                  </a:cubicBezTo>
                  <a:cubicBezTo>
                    <a:pt x="2569" y="4772"/>
                    <a:pt x="3236" y="4905"/>
                    <a:pt x="3236" y="4905"/>
                  </a:cubicBezTo>
                  <a:lnTo>
                    <a:pt x="4203" y="4338"/>
                  </a:lnTo>
                  <a:cubicBezTo>
                    <a:pt x="4203" y="4338"/>
                    <a:pt x="3136" y="35"/>
                    <a:pt x="2802" y="2"/>
                  </a:cubicBezTo>
                  <a:cubicBezTo>
                    <a:pt x="2796" y="1"/>
                    <a:pt x="2789" y="1"/>
                    <a:pt x="2782" y="1"/>
                  </a:cubicBezTo>
                  <a:close/>
                </a:path>
              </a:pathLst>
            </a:custGeom>
            <a:solidFill>
              <a:srgbClr val="F6B2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31"/>
            <p:cNvSpPr/>
            <p:nvPr/>
          </p:nvSpPr>
          <p:spPr>
            <a:xfrm>
              <a:off x="40300" y="612100"/>
              <a:ext cx="105100" cy="123450"/>
            </a:xfrm>
            <a:custGeom>
              <a:avLst/>
              <a:gdLst/>
              <a:ahLst/>
              <a:cxnLst/>
              <a:rect l="l" t="t" r="r" b="b"/>
              <a:pathLst>
                <a:path w="4204" h="4938" fill="none" extrusionOk="0">
                  <a:moveTo>
                    <a:pt x="4203" y="4370"/>
                  </a:moveTo>
                  <a:cubicBezTo>
                    <a:pt x="4203" y="4370"/>
                    <a:pt x="3136" y="67"/>
                    <a:pt x="2802" y="34"/>
                  </a:cubicBezTo>
                  <a:cubicBezTo>
                    <a:pt x="2469" y="0"/>
                    <a:pt x="334" y="868"/>
                    <a:pt x="167" y="1368"/>
                  </a:cubicBezTo>
                  <a:cubicBezTo>
                    <a:pt x="0" y="1868"/>
                    <a:pt x="100" y="1935"/>
                    <a:pt x="467" y="2068"/>
                  </a:cubicBezTo>
                  <a:cubicBezTo>
                    <a:pt x="834" y="2202"/>
                    <a:pt x="2002" y="1635"/>
                    <a:pt x="2002" y="1635"/>
                  </a:cubicBezTo>
                  <a:cubicBezTo>
                    <a:pt x="2002" y="1635"/>
                    <a:pt x="1335" y="2802"/>
                    <a:pt x="1968" y="3803"/>
                  </a:cubicBezTo>
                  <a:cubicBezTo>
                    <a:pt x="2569" y="4804"/>
                    <a:pt x="3236" y="4937"/>
                    <a:pt x="3236" y="4937"/>
                  </a:cubicBezTo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31"/>
            <p:cNvSpPr/>
            <p:nvPr/>
          </p:nvSpPr>
          <p:spPr>
            <a:xfrm>
              <a:off x="754975" y="1001550"/>
              <a:ext cx="771400" cy="1134150"/>
            </a:xfrm>
            <a:custGeom>
              <a:avLst/>
              <a:gdLst/>
              <a:ahLst/>
              <a:cxnLst/>
              <a:rect l="l" t="t" r="r" b="b"/>
              <a:pathLst>
                <a:path w="30856" h="45366" extrusionOk="0">
                  <a:moveTo>
                    <a:pt x="28287" y="0"/>
                  </a:moveTo>
                  <a:cubicBezTo>
                    <a:pt x="28187" y="100"/>
                    <a:pt x="27320" y="867"/>
                    <a:pt x="25752" y="2335"/>
                  </a:cubicBezTo>
                  <a:cubicBezTo>
                    <a:pt x="25619" y="2469"/>
                    <a:pt x="25452" y="2602"/>
                    <a:pt x="25318" y="2702"/>
                  </a:cubicBezTo>
                  <a:lnTo>
                    <a:pt x="23984" y="3970"/>
                  </a:lnTo>
                  <a:lnTo>
                    <a:pt x="23851" y="4103"/>
                  </a:lnTo>
                  <a:cubicBezTo>
                    <a:pt x="20982" y="6705"/>
                    <a:pt x="21149" y="7372"/>
                    <a:pt x="18914" y="7372"/>
                  </a:cubicBezTo>
                  <a:cubicBezTo>
                    <a:pt x="17780" y="7372"/>
                    <a:pt x="16746" y="7506"/>
                    <a:pt x="15845" y="7839"/>
                  </a:cubicBezTo>
                  <a:cubicBezTo>
                    <a:pt x="15812" y="7872"/>
                    <a:pt x="15745" y="7872"/>
                    <a:pt x="15678" y="7939"/>
                  </a:cubicBezTo>
                  <a:cubicBezTo>
                    <a:pt x="14844" y="8273"/>
                    <a:pt x="14244" y="8840"/>
                    <a:pt x="13910" y="9707"/>
                  </a:cubicBezTo>
                  <a:cubicBezTo>
                    <a:pt x="13155" y="11579"/>
                    <a:pt x="12335" y="12610"/>
                    <a:pt x="10687" y="12610"/>
                  </a:cubicBezTo>
                  <a:cubicBezTo>
                    <a:pt x="10661" y="12610"/>
                    <a:pt x="10635" y="12610"/>
                    <a:pt x="10608" y="12609"/>
                  </a:cubicBezTo>
                  <a:cubicBezTo>
                    <a:pt x="10374" y="12609"/>
                    <a:pt x="10108" y="12542"/>
                    <a:pt x="9907" y="12509"/>
                  </a:cubicBezTo>
                  <a:cubicBezTo>
                    <a:pt x="9209" y="12373"/>
                    <a:pt x="8714" y="12102"/>
                    <a:pt x="8140" y="12102"/>
                  </a:cubicBezTo>
                  <a:cubicBezTo>
                    <a:pt x="7727" y="12102"/>
                    <a:pt x="7272" y="12243"/>
                    <a:pt x="6672" y="12676"/>
                  </a:cubicBezTo>
                  <a:cubicBezTo>
                    <a:pt x="5004" y="13943"/>
                    <a:pt x="4904" y="14877"/>
                    <a:pt x="4904" y="14877"/>
                  </a:cubicBezTo>
                  <a:cubicBezTo>
                    <a:pt x="4904" y="14877"/>
                    <a:pt x="4044" y="13244"/>
                    <a:pt x="2909" y="13244"/>
                  </a:cubicBezTo>
                  <a:cubicBezTo>
                    <a:pt x="2820" y="13244"/>
                    <a:pt x="2728" y="13254"/>
                    <a:pt x="2636" y="13276"/>
                  </a:cubicBezTo>
                  <a:cubicBezTo>
                    <a:pt x="2169" y="13376"/>
                    <a:pt x="1668" y="14044"/>
                    <a:pt x="1268" y="15111"/>
                  </a:cubicBezTo>
                  <a:cubicBezTo>
                    <a:pt x="1235" y="15278"/>
                    <a:pt x="1135" y="15445"/>
                    <a:pt x="1101" y="15611"/>
                  </a:cubicBezTo>
                  <a:cubicBezTo>
                    <a:pt x="601" y="16979"/>
                    <a:pt x="267" y="18847"/>
                    <a:pt x="100" y="21049"/>
                  </a:cubicBezTo>
                  <a:cubicBezTo>
                    <a:pt x="67" y="21782"/>
                    <a:pt x="0" y="22516"/>
                    <a:pt x="0" y="23317"/>
                  </a:cubicBezTo>
                  <a:cubicBezTo>
                    <a:pt x="0" y="24184"/>
                    <a:pt x="67" y="25185"/>
                    <a:pt x="234" y="26319"/>
                  </a:cubicBezTo>
                  <a:cubicBezTo>
                    <a:pt x="934" y="31790"/>
                    <a:pt x="3269" y="39662"/>
                    <a:pt x="5371" y="45366"/>
                  </a:cubicBezTo>
                  <a:lnTo>
                    <a:pt x="27653" y="45366"/>
                  </a:lnTo>
                  <a:cubicBezTo>
                    <a:pt x="27086" y="43798"/>
                    <a:pt x="25619" y="41830"/>
                    <a:pt x="21816" y="39462"/>
                  </a:cubicBezTo>
                  <a:cubicBezTo>
                    <a:pt x="19748" y="38127"/>
                    <a:pt x="18080" y="36460"/>
                    <a:pt x="16779" y="34725"/>
                  </a:cubicBezTo>
                  <a:cubicBezTo>
                    <a:pt x="14978" y="32390"/>
                    <a:pt x="13844" y="30055"/>
                    <a:pt x="13176" y="28787"/>
                  </a:cubicBezTo>
                  <a:cubicBezTo>
                    <a:pt x="12076" y="26519"/>
                    <a:pt x="12242" y="25185"/>
                    <a:pt x="13443" y="24184"/>
                  </a:cubicBezTo>
                  <a:cubicBezTo>
                    <a:pt x="14577" y="23283"/>
                    <a:pt x="18847" y="21649"/>
                    <a:pt x="22116" y="21516"/>
                  </a:cubicBezTo>
                  <a:lnTo>
                    <a:pt x="22950" y="21516"/>
                  </a:lnTo>
                  <a:cubicBezTo>
                    <a:pt x="23584" y="21549"/>
                    <a:pt x="24184" y="21649"/>
                    <a:pt x="24885" y="21716"/>
                  </a:cubicBezTo>
                  <a:cubicBezTo>
                    <a:pt x="25952" y="21882"/>
                    <a:pt x="27053" y="22049"/>
                    <a:pt x="27987" y="22283"/>
                  </a:cubicBezTo>
                  <a:cubicBezTo>
                    <a:pt x="29088" y="22483"/>
                    <a:pt x="29988" y="22683"/>
                    <a:pt x="30489" y="22816"/>
                  </a:cubicBezTo>
                  <a:cubicBezTo>
                    <a:pt x="30722" y="22850"/>
                    <a:pt x="30822" y="22883"/>
                    <a:pt x="30856" y="22883"/>
                  </a:cubicBezTo>
                  <a:cubicBezTo>
                    <a:pt x="30656" y="22783"/>
                    <a:pt x="26986" y="20782"/>
                    <a:pt x="26920" y="13343"/>
                  </a:cubicBezTo>
                  <a:cubicBezTo>
                    <a:pt x="26853" y="11709"/>
                    <a:pt x="26920" y="10141"/>
                    <a:pt x="26986" y="8540"/>
                  </a:cubicBezTo>
                  <a:cubicBezTo>
                    <a:pt x="27153" y="6138"/>
                    <a:pt x="27487" y="3669"/>
                    <a:pt x="27987" y="1268"/>
                  </a:cubicBezTo>
                  <a:cubicBezTo>
                    <a:pt x="28087" y="834"/>
                    <a:pt x="28187" y="434"/>
                    <a:pt x="28287" y="0"/>
                  </a:cubicBezTo>
                  <a:close/>
                </a:path>
              </a:pathLst>
            </a:custGeom>
            <a:solidFill>
              <a:schemeClr val="accent2"/>
            </a:solidFill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31"/>
            <p:cNvSpPr/>
            <p:nvPr/>
          </p:nvSpPr>
          <p:spPr>
            <a:xfrm>
              <a:off x="825025" y="1374300"/>
              <a:ext cx="161800" cy="762250"/>
            </a:xfrm>
            <a:custGeom>
              <a:avLst/>
              <a:gdLst/>
              <a:ahLst/>
              <a:cxnLst/>
              <a:rect l="l" t="t" r="r" b="b"/>
              <a:pathLst>
                <a:path w="6472" h="30490" fill="none" extrusionOk="0">
                  <a:moveTo>
                    <a:pt x="6472" y="30489"/>
                  </a:moveTo>
                  <a:cubicBezTo>
                    <a:pt x="5938" y="29622"/>
                    <a:pt x="5438" y="28688"/>
                    <a:pt x="4937" y="27754"/>
                  </a:cubicBezTo>
                  <a:lnTo>
                    <a:pt x="4937" y="27754"/>
                  </a:lnTo>
                  <a:cubicBezTo>
                    <a:pt x="3436" y="24819"/>
                    <a:pt x="2235" y="21650"/>
                    <a:pt x="1435" y="18481"/>
                  </a:cubicBezTo>
                  <a:lnTo>
                    <a:pt x="1435" y="18481"/>
                  </a:lnTo>
                  <a:cubicBezTo>
                    <a:pt x="1268" y="17747"/>
                    <a:pt x="1101" y="16980"/>
                    <a:pt x="934" y="16279"/>
                  </a:cubicBezTo>
                  <a:lnTo>
                    <a:pt x="934" y="16279"/>
                  </a:lnTo>
                  <a:cubicBezTo>
                    <a:pt x="834" y="15912"/>
                    <a:pt x="801" y="15579"/>
                    <a:pt x="734" y="15178"/>
                  </a:cubicBezTo>
                  <a:cubicBezTo>
                    <a:pt x="567" y="14278"/>
                    <a:pt x="467" y="13410"/>
                    <a:pt x="401" y="12510"/>
                  </a:cubicBezTo>
                  <a:cubicBezTo>
                    <a:pt x="0" y="7806"/>
                    <a:pt x="768" y="4104"/>
                    <a:pt x="1401" y="1969"/>
                  </a:cubicBezTo>
                  <a:cubicBezTo>
                    <a:pt x="1768" y="735"/>
                    <a:pt x="2069" y="1"/>
                    <a:pt x="2069" y="1"/>
                  </a:cubicBezTo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31"/>
            <p:cNvSpPr/>
            <p:nvPr/>
          </p:nvSpPr>
          <p:spPr>
            <a:xfrm>
              <a:off x="991800" y="1764575"/>
              <a:ext cx="218525" cy="371975"/>
            </a:xfrm>
            <a:custGeom>
              <a:avLst/>
              <a:gdLst/>
              <a:ahLst/>
              <a:cxnLst/>
              <a:rect l="l" t="t" r="r" b="b"/>
              <a:pathLst>
                <a:path w="8741" h="14879" fill="none" extrusionOk="0">
                  <a:moveTo>
                    <a:pt x="8740" y="14878"/>
                  </a:moveTo>
                  <a:cubicBezTo>
                    <a:pt x="7806" y="14144"/>
                    <a:pt x="6939" y="13311"/>
                    <a:pt x="6139" y="12310"/>
                  </a:cubicBezTo>
                  <a:cubicBezTo>
                    <a:pt x="3737" y="9308"/>
                    <a:pt x="2102" y="5905"/>
                    <a:pt x="1168" y="3504"/>
                  </a:cubicBezTo>
                  <a:cubicBezTo>
                    <a:pt x="334" y="1435"/>
                    <a:pt x="1" y="1"/>
                    <a:pt x="1" y="1"/>
                  </a:cubicBezTo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31"/>
            <p:cNvSpPr/>
            <p:nvPr/>
          </p:nvSpPr>
          <p:spPr>
            <a:xfrm>
              <a:off x="943450" y="1569450"/>
              <a:ext cx="93425" cy="246025"/>
            </a:xfrm>
            <a:custGeom>
              <a:avLst/>
              <a:gdLst/>
              <a:ahLst/>
              <a:cxnLst/>
              <a:rect l="l" t="t" r="r" b="b"/>
              <a:pathLst>
                <a:path w="3737" h="9841" fill="none" extrusionOk="0">
                  <a:moveTo>
                    <a:pt x="701" y="0"/>
                  </a:moveTo>
                  <a:cubicBezTo>
                    <a:pt x="701" y="0"/>
                    <a:pt x="0" y="2235"/>
                    <a:pt x="1668" y="5805"/>
                  </a:cubicBezTo>
                  <a:cubicBezTo>
                    <a:pt x="3336" y="9407"/>
                    <a:pt x="3736" y="9841"/>
                    <a:pt x="3736" y="9841"/>
                  </a:cubicBezTo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31"/>
            <p:cNvSpPr/>
            <p:nvPr/>
          </p:nvSpPr>
          <p:spPr>
            <a:xfrm>
              <a:off x="1021000" y="1608650"/>
              <a:ext cx="64225" cy="83400"/>
            </a:xfrm>
            <a:custGeom>
              <a:avLst/>
              <a:gdLst/>
              <a:ahLst/>
              <a:cxnLst/>
              <a:rect l="l" t="t" r="r" b="b"/>
              <a:pathLst>
                <a:path w="2569" h="3336" fill="none" extrusionOk="0">
                  <a:moveTo>
                    <a:pt x="2569" y="0"/>
                  </a:moveTo>
                  <a:cubicBezTo>
                    <a:pt x="1501" y="934"/>
                    <a:pt x="634" y="2068"/>
                    <a:pt x="0" y="3336"/>
                  </a:cubicBezTo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31"/>
            <p:cNvSpPr/>
            <p:nvPr/>
          </p:nvSpPr>
          <p:spPr>
            <a:xfrm>
              <a:off x="1269500" y="1063250"/>
              <a:ext cx="128450" cy="481200"/>
            </a:xfrm>
            <a:custGeom>
              <a:avLst/>
              <a:gdLst/>
              <a:ahLst/>
              <a:cxnLst/>
              <a:rect l="l" t="t" r="r" b="b"/>
              <a:pathLst>
                <a:path w="5138" h="19248" extrusionOk="0">
                  <a:moveTo>
                    <a:pt x="5138" y="1"/>
                  </a:moveTo>
                  <a:lnTo>
                    <a:pt x="3370" y="1635"/>
                  </a:lnTo>
                  <a:cubicBezTo>
                    <a:pt x="3236" y="2669"/>
                    <a:pt x="3003" y="3703"/>
                    <a:pt x="2703" y="4737"/>
                  </a:cubicBezTo>
                  <a:cubicBezTo>
                    <a:pt x="1235" y="9708"/>
                    <a:pt x="1" y="14678"/>
                    <a:pt x="635" y="17079"/>
                  </a:cubicBezTo>
                  <a:cubicBezTo>
                    <a:pt x="768" y="17813"/>
                    <a:pt x="1102" y="18480"/>
                    <a:pt x="1535" y="19081"/>
                  </a:cubicBezTo>
                  <a:cubicBezTo>
                    <a:pt x="1802" y="19048"/>
                    <a:pt x="2036" y="19048"/>
                    <a:pt x="2336" y="19048"/>
                  </a:cubicBezTo>
                  <a:cubicBezTo>
                    <a:pt x="2970" y="19081"/>
                    <a:pt x="3637" y="19148"/>
                    <a:pt x="4304" y="19248"/>
                  </a:cubicBezTo>
                  <a:cubicBezTo>
                    <a:pt x="3203" y="18814"/>
                    <a:pt x="2369" y="17847"/>
                    <a:pt x="2169" y="16679"/>
                  </a:cubicBezTo>
                  <a:cubicBezTo>
                    <a:pt x="1535" y="14344"/>
                    <a:pt x="3470" y="7906"/>
                    <a:pt x="4237" y="5171"/>
                  </a:cubicBezTo>
                  <a:cubicBezTo>
                    <a:pt x="4737" y="3503"/>
                    <a:pt x="5038" y="1735"/>
                    <a:pt x="513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31"/>
            <p:cNvSpPr/>
            <p:nvPr/>
          </p:nvSpPr>
          <p:spPr>
            <a:xfrm>
              <a:off x="-59775" y="762950"/>
              <a:ext cx="680500" cy="1373600"/>
            </a:xfrm>
            <a:custGeom>
              <a:avLst/>
              <a:gdLst/>
              <a:ahLst/>
              <a:cxnLst/>
              <a:rect l="l" t="t" r="r" b="b"/>
              <a:pathLst>
                <a:path w="27220" h="54944" extrusionOk="0">
                  <a:moveTo>
                    <a:pt x="14714" y="0"/>
                  </a:moveTo>
                  <a:cubicBezTo>
                    <a:pt x="13319" y="0"/>
                    <a:pt x="11677" y="419"/>
                    <a:pt x="10108" y="1472"/>
                  </a:cubicBezTo>
                  <a:cubicBezTo>
                    <a:pt x="9374" y="1905"/>
                    <a:pt x="8707" y="2506"/>
                    <a:pt x="8106" y="3206"/>
                  </a:cubicBezTo>
                  <a:cubicBezTo>
                    <a:pt x="8006" y="3273"/>
                    <a:pt x="7939" y="3406"/>
                    <a:pt x="7839" y="3506"/>
                  </a:cubicBezTo>
                  <a:cubicBezTo>
                    <a:pt x="4937" y="6909"/>
                    <a:pt x="5204" y="8877"/>
                    <a:pt x="4003" y="10211"/>
                  </a:cubicBezTo>
                  <a:cubicBezTo>
                    <a:pt x="2769" y="11579"/>
                    <a:pt x="0" y="13347"/>
                    <a:pt x="1668" y="16015"/>
                  </a:cubicBezTo>
                  <a:cubicBezTo>
                    <a:pt x="1768" y="16182"/>
                    <a:pt x="1868" y="16349"/>
                    <a:pt x="1969" y="16449"/>
                  </a:cubicBezTo>
                  <a:cubicBezTo>
                    <a:pt x="2035" y="16583"/>
                    <a:pt x="2102" y="16683"/>
                    <a:pt x="2169" y="16749"/>
                  </a:cubicBezTo>
                  <a:cubicBezTo>
                    <a:pt x="2202" y="16849"/>
                    <a:pt x="2302" y="16883"/>
                    <a:pt x="2335" y="16949"/>
                  </a:cubicBezTo>
                  <a:cubicBezTo>
                    <a:pt x="2502" y="17183"/>
                    <a:pt x="2669" y="17383"/>
                    <a:pt x="2869" y="17550"/>
                  </a:cubicBezTo>
                  <a:cubicBezTo>
                    <a:pt x="2936" y="17550"/>
                    <a:pt x="2936" y="17583"/>
                    <a:pt x="2969" y="17583"/>
                  </a:cubicBezTo>
                  <a:cubicBezTo>
                    <a:pt x="3036" y="17683"/>
                    <a:pt x="3169" y="17750"/>
                    <a:pt x="3269" y="17850"/>
                  </a:cubicBezTo>
                  <a:cubicBezTo>
                    <a:pt x="4837" y="19218"/>
                    <a:pt x="6839" y="19852"/>
                    <a:pt x="8773" y="20118"/>
                  </a:cubicBezTo>
                  <a:cubicBezTo>
                    <a:pt x="11375" y="20552"/>
                    <a:pt x="15145" y="23721"/>
                    <a:pt x="15979" y="27223"/>
                  </a:cubicBezTo>
                  <a:cubicBezTo>
                    <a:pt x="16812" y="30726"/>
                    <a:pt x="15778" y="34862"/>
                    <a:pt x="14144" y="38198"/>
                  </a:cubicBezTo>
                  <a:cubicBezTo>
                    <a:pt x="12509" y="41534"/>
                    <a:pt x="8006" y="45937"/>
                    <a:pt x="6639" y="52742"/>
                  </a:cubicBezTo>
                  <a:cubicBezTo>
                    <a:pt x="6472" y="53476"/>
                    <a:pt x="6372" y="54243"/>
                    <a:pt x="6372" y="54943"/>
                  </a:cubicBezTo>
                  <a:lnTo>
                    <a:pt x="14978" y="54943"/>
                  </a:lnTo>
                  <a:cubicBezTo>
                    <a:pt x="16879" y="49406"/>
                    <a:pt x="18680" y="42935"/>
                    <a:pt x="20715" y="38065"/>
                  </a:cubicBezTo>
                  <a:cubicBezTo>
                    <a:pt x="20782" y="37931"/>
                    <a:pt x="20815" y="37864"/>
                    <a:pt x="20849" y="37731"/>
                  </a:cubicBezTo>
                  <a:cubicBezTo>
                    <a:pt x="21649" y="35896"/>
                    <a:pt x="22683" y="33695"/>
                    <a:pt x="23651" y="31593"/>
                  </a:cubicBezTo>
                  <a:cubicBezTo>
                    <a:pt x="24618" y="29558"/>
                    <a:pt x="25519" y="27657"/>
                    <a:pt x="26152" y="26356"/>
                  </a:cubicBezTo>
                  <a:lnTo>
                    <a:pt x="27020" y="24588"/>
                  </a:lnTo>
                  <a:cubicBezTo>
                    <a:pt x="27020" y="24588"/>
                    <a:pt x="27120" y="24388"/>
                    <a:pt x="27153" y="24055"/>
                  </a:cubicBezTo>
                  <a:cubicBezTo>
                    <a:pt x="27220" y="23421"/>
                    <a:pt x="27220" y="22353"/>
                    <a:pt x="26386" y="21753"/>
                  </a:cubicBezTo>
                  <a:cubicBezTo>
                    <a:pt x="26083" y="21509"/>
                    <a:pt x="25778" y="21418"/>
                    <a:pt x="25491" y="21418"/>
                  </a:cubicBezTo>
                  <a:cubicBezTo>
                    <a:pt x="24641" y="21418"/>
                    <a:pt x="23951" y="22220"/>
                    <a:pt x="23951" y="22220"/>
                  </a:cubicBezTo>
                  <a:cubicBezTo>
                    <a:pt x="23851" y="22120"/>
                    <a:pt x="23784" y="22086"/>
                    <a:pt x="23684" y="22053"/>
                  </a:cubicBezTo>
                  <a:cubicBezTo>
                    <a:pt x="22717" y="21419"/>
                    <a:pt x="21983" y="20519"/>
                    <a:pt x="21482" y="19485"/>
                  </a:cubicBezTo>
                  <a:cubicBezTo>
                    <a:pt x="20482" y="17416"/>
                    <a:pt x="21683" y="16149"/>
                    <a:pt x="19348" y="13213"/>
                  </a:cubicBezTo>
                  <a:cubicBezTo>
                    <a:pt x="17013" y="10311"/>
                    <a:pt x="15545" y="9411"/>
                    <a:pt x="16145" y="6675"/>
                  </a:cubicBezTo>
                  <a:cubicBezTo>
                    <a:pt x="16712" y="3907"/>
                    <a:pt x="19214" y="1905"/>
                    <a:pt x="17446" y="704"/>
                  </a:cubicBezTo>
                  <a:cubicBezTo>
                    <a:pt x="16806" y="273"/>
                    <a:pt x="15840" y="0"/>
                    <a:pt x="14714" y="0"/>
                  </a:cubicBezTo>
                  <a:close/>
                </a:path>
              </a:pathLst>
            </a:custGeom>
            <a:solidFill>
              <a:schemeClr val="accent2"/>
            </a:solidFill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31"/>
            <p:cNvSpPr/>
            <p:nvPr/>
          </p:nvSpPr>
          <p:spPr>
            <a:xfrm>
              <a:off x="339675" y="1305100"/>
              <a:ext cx="89250" cy="291900"/>
            </a:xfrm>
            <a:custGeom>
              <a:avLst/>
              <a:gdLst/>
              <a:ahLst/>
              <a:cxnLst/>
              <a:rect l="l" t="t" r="r" b="b"/>
              <a:pathLst>
                <a:path w="3570" h="11676" fill="none" extrusionOk="0">
                  <a:moveTo>
                    <a:pt x="2369" y="0"/>
                  </a:moveTo>
                  <a:cubicBezTo>
                    <a:pt x="2369" y="0"/>
                    <a:pt x="3570" y="134"/>
                    <a:pt x="2903" y="3169"/>
                  </a:cubicBezTo>
                  <a:cubicBezTo>
                    <a:pt x="2235" y="6205"/>
                    <a:pt x="1" y="11675"/>
                    <a:pt x="1" y="11675"/>
                  </a:cubicBezTo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31"/>
            <p:cNvSpPr/>
            <p:nvPr/>
          </p:nvSpPr>
          <p:spPr>
            <a:xfrm>
              <a:off x="193750" y="1549425"/>
              <a:ext cx="195975" cy="587125"/>
            </a:xfrm>
            <a:custGeom>
              <a:avLst/>
              <a:gdLst/>
              <a:ahLst/>
              <a:cxnLst/>
              <a:rect l="l" t="t" r="r" b="b"/>
              <a:pathLst>
                <a:path w="7839" h="23485" fill="none" extrusionOk="0">
                  <a:moveTo>
                    <a:pt x="0" y="23484"/>
                  </a:moveTo>
                  <a:cubicBezTo>
                    <a:pt x="1034" y="18781"/>
                    <a:pt x="3069" y="13277"/>
                    <a:pt x="4803" y="8307"/>
                  </a:cubicBezTo>
                  <a:cubicBezTo>
                    <a:pt x="6872" y="2302"/>
                    <a:pt x="7839" y="1"/>
                    <a:pt x="7839" y="1"/>
                  </a:cubicBezTo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31"/>
            <p:cNvSpPr/>
            <p:nvPr/>
          </p:nvSpPr>
          <p:spPr>
            <a:xfrm>
              <a:off x="369700" y="1330950"/>
              <a:ext cx="177650" cy="521225"/>
            </a:xfrm>
            <a:custGeom>
              <a:avLst/>
              <a:gdLst/>
              <a:ahLst/>
              <a:cxnLst/>
              <a:rect l="l" t="t" r="r" b="b"/>
              <a:pathLst>
                <a:path w="7106" h="20849" fill="none" extrusionOk="0">
                  <a:moveTo>
                    <a:pt x="7105" y="0"/>
                  </a:moveTo>
                  <a:cubicBezTo>
                    <a:pt x="7105" y="0"/>
                    <a:pt x="7105" y="1134"/>
                    <a:pt x="4303" y="6939"/>
                  </a:cubicBezTo>
                  <a:cubicBezTo>
                    <a:pt x="1501" y="12709"/>
                    <a:pt x="100" y="17479"/>
                    <a:pt x="0" y="20849"/>
                  </a:cubicBezTo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31"/>
            <p:cNvSpPr/>
            <p:nvPr/>
          </p:nvSpPr>
          <p:spPr>
            <a:xfrm>
              <a:off x="-9750" y="838250"/>
              <a:ext cx="379475" cy="371800"/>
            </a:xfrm>
            <a:custGeom>
              <a:avLst/>
              <a:gdLst/>
              <a:ahLst/>
              <a:cxnLst/>
              <a:rect l="l" t="t" r="r" b="b"/>
              <a:pathLst>
                <a:path w="15179" h="14872" extrusionOk="0">
                  <a:moveTo>
                    <a:pt x="11405" y="0"/>
                  </a:moveTo>
                  <a:cubicBezTo>
                    <a:pt x="10707" y="0"/>
                    <a:pt x="10028" y="166"/>
                    <a:pt x="9441" y="595"/>
                  </a:cubicBezTo>
                  <a:cubicBezTo>
                    <a:pt x="8207" y="1495"/>
                    <a:pt x="7773" y="2729"/>
                    <a:pt x="7306" y="3997"/>
                  </a:cubicBezTo>
                  <a:cubicBezTo>
                    <a:pt x="6872" y="5165"/>
                    <a:pt x="6439" y="6332"/>
                    <a:pt x="5338" y="7366"/>
                  </a:cubicBezTo>
                  <a:cubicBezTo>
                    <a:pt x="4938" y="7766"/>
                    <a:pt x="4471" y="8167"/>
                    <a:pt x="3970" y="8567"/>
                  </a:cubicBezTo>
                  <a:cubicBezTo>
                    <a:pt x="2503" y="9801"/>
                    <a:pt x="801" y="11202"/>
                    <a:pt x="1" y="13504"/>
                  </a:cubicBezTo>
                  <a:cubicBezTo>
                    <a:pt x="368" y="14004"/>
                    <a:pt x="801" y="14471"/>
                    <a:pt x="1302" y="14871"/>
                  </a:cubicBezTo>
                  <a:cubicBezTo>
                    <a:pt x="1669" y="12470"/>
                    <a:pt x="3270" y="11169"/>
                    <a:pt x="4971" y="9801"/>
                  </a:cubicBezTo>
                  <a:cubicBezTo>
                    <a:pt x="5471" y="9368"/>
                    <a:pt x="5972" y="8967"/>
                    <a:pt x="6472" y="8500"/>
                  </a:cubicBezTo>
                  <a:cubicBezTo>
                    <a:pt x="7806" y="7233"/>
                    <a:pt x="8340" y="5798"/>
                    <a:pt x="8807" y="4531"/>
                  </a:cubicBezTo>
                  <a:cubicBezTo>
                    <a:pt x="9207" y="3463"/>
                    <a:pt x="9541" y="2496"/>
                    <a:pt x="10375" y="1895"/>
                  </a:cubicBezTo>
                  <a:cubicBezTo>
                    <a:pt x="10647" y="1699"/>
                    <a:pt x="10994" y="1618"/>
                    <a:pt x="11381" y="1618"/>
                  </a:cubicBezTo>
                  <a:cubicBezTo>
                    <a:pt x="12373" y="1618"/>
                    <a:pt x="13624" y="2149"/>
                    <a:pt x="14511" y="2629"/>
                  </a:cubicBezTo>
                  <a:cubicBezTo>
                    <a:pt x="14711" y="2129"/>
                    <a:pt x="14945" y="1662"/>
                    <a:pt x="15178" y="1162"/>
                  </a:cubicBezTo>
                  <a:cubicBezTo>
                    <a:pt x="14207" y="632"/>
                    <a:pt x="12769" y="0"/>
                    <a:pt x="1140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31"/>
            <p:cNvSpPr/>
            <p:nvPr/>
          </p:nvSpPr>
          <p:spPr>
            <a:xfrm>
              <a:off x="1660625" y="795150"/>
              <a:ext cx="55050" cy="75000"/>
            </a:xfrm>
            <a:custGeom>
              <a:avLst/>
              <a:gdLst/>
              <a:ahLst/>
              <a:cxnLst/>
              <a:rect l="l" t="t" r="r" b="b"/>
              <a:pathLst>
                <a:path w="2202" h="3000" extrusionOk="0">
                  <a:moveTo>
                    <a:pt x="1658" y="1"/>
                  </a:moveTo>
                  <a:cubicBezTo>
                    <a:pt x="1530" y="1"/>
                    <a:pt x="1386" y="41"/>
                    <a:pt x="1234" y="117"/>
                  </a:cubicBezTo>
                  <a:cubicBezTo>
                    <a:pt x="1234" y="117"/>
                    <a:pt x="0" y="2018"/>
                    <a:pt x="100" y="2385"/>
                  </a:cubicBezTo>
                  <a:cubicBezTo>
                    <a:pt x="202" y="2664"/>
                    <a:pt x="476" y="3000"/>
                    <a:pt x="719" y="3000"/>
                  </a:cubicBezTo>
                  <a:cubicBezTo>
                    <a:pt x="796" y="3000"/>
                    <a:pt x="870" y="2966"/>
                    <a:pt x="934" y="2886"/>
                  </a:cubicBezTo>
                  <a:cubicBezTo>
                    <a:pt x="1234" y="2552"/>
                    <a:pt x="2202" y="1184"/>
                    <a:pt x="2168" y="584"/>
                  </a:cubicBezTo>
                  <a:cubicBezTo>
                    <a:pt x="2123" y="178"/>
                    <a:pt x="1926" y="1"/>
                    <a:pt x="1658" y="1"/>
                  </a:cubicBezTo>
                  <a:close/>
                </a:path>
              </a:pathLst>
            </a:custGeom>
            <a:solidFill>
              <a:srgbClr val="F6B26B"/>
            </a:solidFill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31"/>
            <p:cNvSpPr/>
            <p:nvPr/>
          </p:nvSpPr>
          <p:spPr>
            <a:xfrm>
              <a:off x="1685625" y="819100"/>
              <a:ext cx="48400" cy="65725"/>
            </a:xfrm>
            <a:custGeom>
              <a:avLst/>
              <a:gdLst/>
              <a:ahLst/>
              <a:cxnLst/>
              <a:rect l="l" t="t" r="r" b="b"/>
              <a:pathLst>
                <a:path w="1936" h="2629" extrusionOk="0">
                  <a:moveTo>
                    <a:pt x="1480" y="0"/>
                  </a:moveTo>
                  <a:cubicBezTo>
                    <a:pt x="1369" y="0"/>
                    <a:pt x="1240" y="41"/>
                    <a:pt x="1102" y="126"/>
                  </a:cubicBezTo>
                  <a:cubicBezTo>
                    <a:pt x="1102" y="126"/>
                    <a:pt x="1" y="1794"/>
                    <a:pt x="101" y="2094"/>
                  </a:cubicBezTo>
                  <a:cubicBezTo>
                    <a:pt x="208" y="2308"/>
                    <a:pt x="464" y="2628"/>
                    <a:pt x="682" y="2628"/>
                  </a:cubicBezTo>
                  <a:cubicBezTo>
                    <a:pt x="736" y="2628"/>
                    <a:pt x="788" y="2608"/>
                    <a:pt x="835" y="2561"/>
                  </a:cubicBezTo>
                  <a:cubicBezTo>
                    <a:pt x="1035" y="2295"/>
                    <a:pt x="1936" y="1060"/>
                    <a:pt x="1902" y="527"/>
                  </a:cubicBezTo>
                  <a:cubicBezTo>
                    <a:pt x="1880" y="186"/>
                    <a:pt x="1718" y="0"/>
                    <a:pt x="1480" y="0"/>
                  </a:cubicBezTo>
                  <a:close/>
                </a:path>
              </a:pathLst>
            </a:custGeom>
            <a:solidFill>
              <a:srgbClr val="F6B26B"/>
            </a:solidFill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31"/>
            <p:cNvSpPr/>
            <p:nvPr/>
          </p:nvSpPr>
          <p:spPr>
            <a:xfrm>
              <a:off x="1631425" y="764775"/>
              <a:ext cx="66750" cy="86775"/>
            </a:xfrm>
            <a:custGeom>
              <a:avLst/>
              <a:gdLst/>
              <a:ahLst/>
              <a:cxnLst/>
              <a:rect l="l" t="t" r="r" b="b"/>
              <a:pathLst>
                <a:path w="2670" h="3471" extrusionOk="0">
                  <a:moveTo>
                    <a:pt x="1942" y="0"/>
                  </a:moveTo>
                  <a:cubicBezTo>
                    <a:pt x="1808" y="0"/>
                    <a:pt x="1659" y="43"/>
                    <a:pt x="1502" y="131"/>
                  </a:cubicBezTo>
                  <a:cubicBezTo>
                    <a:pt x="1502" y="131"/>
                    <a:pt x="1" y="2333"/>
                    <a:pt x="201" y="2766"/>
                  </a:cubicBezTo>
                  <a:cubicBezTo>
                    <a:pt x="353" y="3070"/>
                    <a:pt x="659" y="3470"/>
                    <a:pt x="928" y="3470"/>
                  </a:cubicBezTo>
                  <a:cubicBezTo>
                    <a:pt x="1014" y="3470"/>
                    <a:pt x="1096" y="3430"/>
                    <a:pt x="1168" y="3333"/>
                  </a:cubicBezTo>
                  <a:cubicBezTo>
                    <a:pt x="1435" y="2966"/>
                    <a:pt x="2669" y="1299"/>
                    <a:pt x="2569" y="665"/>
                  </a:cubicBezTo>
                  <a:cubicBezTo>
                    <a:pt x="2499" y="241"/>
                    <a:pt x="2262" y="0"/>
                    <a:pt x="1942" y="0"/>
                  </a:cubicBezTo>
                  <a:close/>
                </a:path>
              </a:pathLst>
            </a:custGeom>
            <a:solidFill>
              <a:srgbClr val="F6B26B"/>
            </a:solidFill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31"/>
            <p:cNvSpPr/>
            <p:nvPr/>
          </p:nvSpPr>
          <p:spPr>
            <a:xfrm>
              <a:off x="1603075" y="740975"/>
              <a:ext cx="66750" cy="86850"/>
            </a:xfrm>
            <a:custGeom>
              <a:avLst/>
              <a:gdLst/>
              <a:ahLst/>
              <a:cxnLst/>
              <a:rect l="l" t="t" r="r" b="b"/>
              <a:pathLst>
                <a:path w="2670" h="3474" extrusionOk="0">
                  <a:moveTo>
                    <a:pt x="1939" y="1"/>
                  </a:moveTo>
                  <a:cubicBezTo>
                    <a:pt x="1804" y="1"/>
                    <a:pt x="1656" y="39"/>
                    <a:pt x="1502" y="116"/>
                  </a:cubicBezTo>
                  <a:cubicBezTo>
                    <a:pt x="1502" y="116"/>
                    <a:pt x="1" y="2351"/>
                    <a:pt x="201" y="2751"/>
                  </a:cubicBezTo>
                  <a:cubicBezTo>
                    <a:pt x="354" y="3083"/>
                    <a:pt x="664" y="3474"/>
                    <a:pt x="935" y="3474"/>
                  </a:cubicBezTo>
                  <a:cubicBezTo>
                    <a:pt x="1018" y="3474"/>
                    <a:pt x="1098" y="3437"/>
                    <a:pt x="1168" y="3351"/>
                  </a:cubicBezTo>
                  <a:cubicBezTo>
                    <a:pt x="1468" y="2951"/>
                    <a:pt x="2669" y="1283"/>
                    <a:pt x="2569" y="683"/>
                  </a:cubicBezTo>
                  <a:cubicBezTo>
                    <a:pt x="2522" y="232"/>
                    <a:pt x="2272" y="1"/>
                    <a:pt x="1939" y="1"/>
                  </a:cubicBezTo>
                  <a:close/>
                </a:path>
              </a:pathLst>
            </a:custGeom>
            <a:solidFill>
              <a:srgbClr val="F6B26B"/>
            </a:solidFill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31"/>
            <p:cNvSpPr/>
            <p:nvPr/>
          </p:nvSpPr>
          <p:spPr>
            <a:xfrm>
              <a:off x="1573050" y="773875"/>
              <a:ext cx="113450" cy="120950"/>
            </a:xfrm>
            <a:custGeom>
              <a:avLst/>
              <a:gdLst/>
              <a:ahLst/>
              <a:cxnLst/>
              <a:rect l="l" t="t" r="r" b="b"/>
              <a:pathLst>
                <a:path w="4538" h="4838" extrusionOk="0">
                  <a:moveTo>
                    <a:pt x="1935" y="1"/>
                  </a:moveTo>
                  <a:cubicBezTo>
                    <a:pt x="1602" y="1"/>
                    <a:pt x="1" y="4137"/>
                    <a:pt x="1" y="4137"/>
                  </a:cubicBezTo>
                  <a:lnTo>
                    <a:pt x="868" y="4837"/>
                  </a:lnTo>
                  <a:cubicBezTo>
                    <a:pt x="868" y="4837"/>
                    <a:pt x="1468" y="4771"/>
                    <a:pt x="2269" y="3903"/>
                  </a:cubicBezTo>
                  <a:cubicBezTo>
                    <a:pt x="3070" y="3003"/>
                    <a:pt x="2536" y="1769"/>
                    <a:pt x="2536" y="1769"/>
                  </a:cubicBezTo>
                  <a:lnTo>
                    <a:pt x="2536" y="1769"/>
                  </a:lnTo>
                  <a:cubicBezTo>
                    <a:pt x="2536" y="1769"/>
                    <a:pt x="3517" y="2346"/>
                    <a:pt x="3950" y="2346"/>
                  </a:cubicBezTo>
                  <a:cubicBezTo>
                    <a:pt x="3982" y="2346"/>
                    <a:pt x="4011" y="2343"/>
                    <a:pt x="4037" y="2336"/>
                  </a:cubicBezTo>
                  <a:cubicBezTo>
                    <a:pt x="4404" y="2269"/>
                    <a:pt x="4537" y="2236"/>
                    <a:pt x="4404" y="1668"/>
                  </a:cubicBezTo>
                  <a:cubicBezTo>
                    <a:pt x="4270" y="1135"/>
                    <a:pt x="2269" y="1"/>
                    <a:pt x="1935" y="1"/>
                  </a:cubicBezTo>
                  <a:close/>
                </a:path>
              </a:pathLst>
            </a:custGeom>
            <a:solidFill>
              <a:srgbClr val="F6B2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31"/>
            <p:cNvSpPr/>
            <p:nvPr/>
          </p:nvSpPr>
          <p:spPr>
            <a:xfrm>
              <a:off x="1573050" y="773875"/>
              <a:ext cx="113450" cy="120950"/>
            </a:xfrm>
            <a:custGeom>
              <a:avLst/>
              <a:gdLst/>
              <a:ahLst/>
              <a:cxnLst/>
              <a:rect l="l" t="t" r="r" b="b"/>
              <a:pathLst>
                <a:path w="4538" h="4838" fill="none" extrusionOk="0">
                  <a:moveTo>
                    <a:pt x="1" y="4137"/>
                  </a:moveTo>
                  <a:cubicBezTo>
                    <a:pt x="1" y="4137"/>
                    <a:pt x="1602" y="1"/>
                    <a:pt x="1935" y="1"/>
                  </a:cubicBezTo>
                  <a:cubicBezTo>
                    <a:pt x="2269" y="1"/>
                    <a:pt x="4270" y="1135"/>
                    <a:pt x="4404" y="1668"/>
                  </a:cubicBezTo>
                  <a:cubicBezTo>
                    <a:pt x="4537" y="2236"/>
                    <a:pt x="4404" y="2269"/>
                    <a:pt x="4037" y="2336"/>
                  </a:cubicBezTo>
                  <a:cubicBezTo>
                    <a:pt x="3670" y="2436"/>
                    <a:pt x="2536" y="1769"/>
                    <a:pt x="2536" y="1769"/>
                  </a:cubicBezTo>
                  <a:cubicBezTo>
                    <a:pt x="2536" y="1769"/>
                    <a:pt x="3070" y="3003"/>
                    <a:pt x="2269" y="3903"/>
                  </a:cubicBezTo>
                  <a:cubicBezTo>
                    <a:pt x="1468" y="4771"/>
                    <a:pt x="868" y="4837"/>
                    <a:pt x="868" y="4837"/>
                  </a:cubicBezTo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2" name="Google Shape;752;p31"/>
          <p:cNvSpPr/>
          <p:nvPr/>
        </p:nvSpPr>
        <p:spPr>
          <a:xfrm>
            <a:off x="863163" y="2439577"/>
            <a:ext cx="7417626" cy="1697450"/>
          </a:xfrm>
          <a:custGeom>
            <a:avLst/>
            <a:gdLst/>
            <a:ahLst/>
            <a:cxnLst/>
            <a:rect l="l" t="t" r="r" b="b"/>
            <a:pathLst>
              <a:path w="44393" h="34909" extrusionOk="0">
                <a:moveTo>
                  <a:pt x="7879" y="1"/>
                </a:moveTo>
                <a:cubicBezTo>
                  <a:pt x="3061" y="1"/>
                  <a:pt x="1" y="2830"/>
                  <a:pt x="1" y="15539"/>
                </a:cubicBezTo>
                <a:cubicBezTo>
                  <a:pt x="1" y="27800"/>
                  <a:pt x="9942" y="34908"/>
                  <a:pt x="22202" y="34908"/>
                </a:cubicBezTo>
                <a:cubicBezTo>
                  <a:pt x="34452" y="34908"/>
                  <a:pt x="44393" y="27800"/>
                  <a:pt x="44393" y="15539"/>
                </a:cubicBezTo>
                <a:cubicBezTo>
                  <a:pt x="44393" y="3112"/>
                  <a:pt x="40977" y="540"/>
                  <a:pt x="35683" y="540"/>
                </a:cubicBezTo>
                <a:cubicBezTo>
                  <a:pt x="31946" y="540"/>
                  <a:pt x="27272" y="1822"/>
                  <a:pt x="22202" y="1822"/>
                </a:cubicBezTo>
                <a:cubicBezTo>
                  <a:pt x="16744" y="1822"/>
                  <a:pt x="11746" y="1"/>
                  <a:pt x="787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Google Shape;753;p31"/>
          <p:cNvSpPr txBox="1">
            <a:spLocks noGrp="1"/>
          </p:cNvSpPr>
          <p:nvPr>
            <p:ph type="ctrTitle"/>
          </p:nvPr>
        </p:nvSpPr>
        <p:spPr>
          <a:xfrm>
            <a:off x="572700" y="2659038"/>
            <a:ext cx="79986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¿Qué es la creatividad?</a:t>
            </a:r>
            <a:endParaRPr dirty="0"/>
          </a:p>
        </p:txBody>
      </p:sp>
      <p:sp>
        <p:nvSpPr>
          <p:cNvPr id="754" name="Google Shape;754;p31"/>
          <p:cNvSpPr txBox="1">
            <a:spLocks noGrp="1"/>
          </p:cNvSpPr>
          <p:nvPr>
            <p:ph type="subTitle" idx="1"/>
          </p:nvPr>
        </p:nvSpPr>
        <p:spPr>
          <a:xfrm>
            <a:off x="713225" y="3514463"/>
            <a:ext cx="7717500" cy="41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DHPC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Verónica Perla Romero Fernández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5" name="Google Shape;1555;p41"/>
          <p:cNvSpPr txBox="1">
            <a:spLocks noGrp="1"/>
          </p:cNvSpPr>
          <p:nvPr>
            <p:ph type="subTitle" idx="1"/>
          </p:nvPr>
        </p:nvSpPr>
        <p:spPr>
          <a:xfrm>
            <a:off x="4540534" y="1173470"/>
            <a:ext cx="3881700" cy="299545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El happening hace alusión al retrato de lo improbable, ya que no se puede prever con certeza cuáles y cuántas experiencias de aprendizaje serán significativas para el sujeto que aprende, tal vez porque el rol de quien enseña y de quien aprende se desdibuja, dando lugar a un diálogo mediado por la experiencia, los sentidos y la conciencia de quienes quieren comunicarse a partir de un pretexto.</a:t>
            </a:r>
            <a:endParaRPr dirty="0"/>
          </a:p>
        </p:txBody>
      </p:sp>
      <p:grpSp>
        <p:nvGrpSpPr>
          <p:cNvPr id="1556" name="Google Shape;1556;p41"/>
          <p:cNvGrpSpPr/>
          <p:nvPr/>
        </p:nvGrpSpPr>
        <p:grpSpPr>
          <a:xfrm>
            <a:off x="827239" y="910069"/>
            <a:ext cx="3571832" cy="3698516"/>
            <a:chOff x="2062475" y="884600"/>
            <a:chExt cx="3768550" cy="3901800"/>
          </a:xfrm>
        </p:grpSpPr>
        <p:sp>
          <p:nvSpPr>
            <p:cNvPr id="1557" name="Google Shape;1557;p41"/>
            <p:cNvSpPr/>
            <p:nvPr/>
          </p:nvSpPr>
          <p:spPr>
            <a:xfrm>
              <a:off x="2062475" y="884600"/>
              <a:ext cx="3768550" cy="3715850"/>
            </a:xfrm>
            <a:custGeom>
              <a:avLst/>
              <a:gdLst/>
              <a:ahLst/>
              <a:cxnLst/>
              <a:rect l="l" t="t" r="r" b="b"/>
              <a:pathLst>
                <a:path w="150742" h="148634" extrusionOk="0">
                  <a:moveTo>
                    <a:pt x="86311" y="0"/>
                  </a:moveTo>
                  <a:cubicBezTo>
                    <a:pt x="81114" y="0"/>
                    <a:pt x="75814" y="471"/>
                    <a:pt x="70518" y="1461"/>
                  </a:cubicBezTo>
                  <a:cubicBezTo>
                    <a:pt x="36226" y="7865"/>
                    <a:pt x="20115" y="24544"/>
                    <a:pt x="20115" y="24544"/>
                  </a:cubicBezTo>
                  <a:cubicBezTo>
                    <a:pt x="20115" y="24544"/>
                    <a:pt x="1" y="43624"/>
                    <a:pt x="3837" y="70076"/>
                  </a:cubicBezTo>
                  <a:cubicBezTo>
                    <a:pt x="7673" y="96529"/>
                    <a:pt x="31223" y="116977"/>
                    <a:pt x="49769" y="133989"/>
                  </a:cubicBezTo>
                  <a:cubicBezTo>
                    <a:pt x="60361" y="143702"/>
                    <a:pt x="73506" y="148634"/>
                    <a:pt x="86371" y="148634"/>
                  </a:cubicBezTo>
                  <a:cubicBezTo>
                    <a:pt x="95994" y="148634"/>
                    <a:pt x="105460" y="145874"/>
                    <a:pt x="113582" y="140293"/>
                  </a:cubicBezTo>
                  <a:cubicBezTo>
                    <a:pt x="132562" y="127284"/>
                    <a:pt x="122321" y="110839"/>
                    <a:pt x="133029" y="87389"/>
                  </a:cubicBezTo>
                  <a:cubicBezTo>
                    <a:pt x="143770" y="63905"/>
                    <a:pt x="150742" y="58935"/>
                    <a:pt x="145004" y="34651"/>
                  </a:cubicBezTo>
                  <a:cubicBezTo>
                    <a:pt x="140125" y="14118"/>
                    <a:pt x="114760" y="0"/>
                    <a:pt x="863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41"/>
            <p:cNvSpPr/>
            <p:nvPr/>
          </p:nvSpPr>
          <p:spPr>
            <a:xfrm>
              <a:off x="3140750" y="3216075"/>
              <a:ext cx="139300" cy="281050"/>
            </a:xfrm>
            <a:custGeom>
              <a:avLst/>
              <a:gdLst/>
              <a:ahLst/>
              <a:cxnLst/>
              <a:rect l="l" t="t" r="r" b="b"/>
              <a:pathLst>
                <a:path w="5572" h="11242" extrusionOk="0">
                  <a:moveTo>
                    <a:pt x="4404" y="1"/>
                  </a:moveTo>
                  <a:lnTo>
                    <a:pt x="668" y="701"/>
                  </a:lnTo>
                  <a:cubicBezTo>
                    <a:pt x="234" y="1268"/>
                    <a:pt x="0" y="1969"/>
                    <a:pt x="0" y="2703"/>
                  </a:cubicBezTo>
                  <a:cubicBezTo>
                    <a:pt x="67" y="3737"/>
                    <a:pt x="1235" y="6205"/>
                    <a:pt x="1235" y="6205"/>
                  </a:cubicBezTo>
                  <a:cubicBezTo>
                    <a:pt x="1235" y="6205"/>
                    <a:pt x="100" y="7906"/>
                    <a:pt x="134" y="8340"/>
                  </a:cubicBezTo>
                  <a:cubicBezTo>
                    <a:pt x="143" y="8393"/>
                    <a:pt x="172" y="8416"/>
                    <a:pt x="217" y="8416"/>
                  </a:cubicBezTo>
                  <a:cubicBezTo>
                    <a:pt x="508" y="8416"/>
                    <a:pt x="1434" y="7440"/>
                    <a:pt x="1435" y="7439"/>
                  </a:cubicBezTo>
                  <a:lnTo>
                    <a:pt x="1435" y="7439"/>
                  </a:lnTo>
                  <a:cubicBezTo>
                    <a:pt x="1434" y="7440"/>
                    <a:pt x="334" y="8940"/>
                    <a:pt x="701" y="9140"/>
                  </a:cubicBezTo>
                  <a:cubicBezTo>
                    <a:pt x="730" y="9158"/>
                    <a:pt x="765" y="9166"/>
                    <a:pt x="804" y="9166"/>
                  </a:cubicBezTo>
                  <a:cubicBezTo>
                    <a:pt x="1209" y="9166"/>
                    <a:pt x="2068" y="8307"/>
                    <a:pt x="2069" y="8307"/>
                  </a:cubicBezTo>
                  <a:lnTo>
                    <a:pt x="2069" y="8307"/>
                  </a:lnTo>
                  <a:cubicBezTo>
                    <a:pt x="2068" y="8307"/>
                    <a:pt x="1435" y="10108"/>
                    <a:pt x="1802" y="10175"/>
                  </a:cubicBezTo>
                  <a:cubicBezTo>
                    <a:pt x="1810" y="10176"/>
                    <a:pt x="1818" y="10177"/>
                    <a:pt x="1827" y="10177"/>
                  </a:cubicBezTo>
                  <a:cubicBezTo>
                    <a:pt x="2182" y="10177"/>
                    <a:pt x="3102" y="8907"/>
                    <a:pt x="3103" y="8907"/>
                  </a:cubicBezTo>
                  <a:lnTo>
                    <a:pt x="3103" y="8907"/>
                  </a:lnTo>
                  <a:cubicBezTo>
                    <a:pt x="2802" y="9607"/>
                    <a:pt x="2636" y="10375"/>
                    <a:pt x="2602" y="11109"/>
                  </a:cubicBezTo>
                  <a:cubicBezTo>
                    <a:pt x="2609" y="11200"/>
                    <a:pt x="2644" y="11242"/>
                    <a:pt x="2701" y="11242"/>
                  </a:cubicBezTo>
                  <a:cubicBezTo>
                    <a:pt x="3203" y="11242"/>
                    <a:pt x="5444" y="7961"/>
                    <a:pt x="5504" y="6672"/>
                  </a:cubicBezTo>
                  <a:cubicBezTo>
                    <a:pt x="5571" y="5204"/>
                    <a:pt x="4404" y="1"/>
                    <a:pt x="44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41"/>
            <p:cNvSpPr/>
            <p:nvPr/>
          </p:nvSpPr>
          <p:spPr>
            <a:xfrm>
              <a:off x="3140750" y="3216075"/>
              <a:ext cx="139300" cy="281050"/>
            </a:xfrm>
            <a:custGeom>
              <a:avLst/>
              <a:gdLst/>
              <a:ahLst/>
              <a:cxnLst/>
              <a:rect l="l" t="t" r="r" b="b"/>
              <a:pathLst>
                <a:path w="5572" h="11242" extrusionOk="0">
                  <a:moveTo>
                    <a:pt x="4404" y="1"/>
                  </a:moveTo>
                  <a:lnTo>
                    <a:pt x="668" y="701"/>
                  </a:lnTo>
                  <a:cubicBezTo>
                    <a:pt x="234" y="1268"/>
                    <a:pt x="0" y="1969"/>
                    <a:pt x="0" y="2703"/>
                  </a:cubicBezTo>
                  <a:cubicBezTo>
                    <a:pt x="67" y="3737"/>
                    <a:pt x="1235" y="6205"/>
                    <a:pt x="1235" y="6205"/>
                  </a:cubicBezTo>
                  <a:cubicBezTo>
                    <a:pt x="1235" y="6205"/>
                    <a:pt x="100" y="7906"/>
                    <a:pt x="134" y="8340"/>
                  </a:cubicBezTo>
                  <a:cubicBezTo>
                    <a:pt x="143" y="8393"/>
                    <a:pt x="172" y="8416"/>
                    <a:pt x="217" y="8416"/>
                  </a:cubicBezTo>
                  <a:cubicBezTo>
                    <a:pt x="508" y="8416"/>
                    <a:pt x="1434" y="7440"/>
                    <a:pt x="1435" y="7439"/>
                  </a:cubicBezTo>
                  <a:lnTo>
                    <a:pt x="1435" y="7439"/>
                  </a:lnTo>
                  <a:cubicBezTo>
                    <a:pt x="1434" y="7440"/>
                    <a:pt x="334" y="8940"/>
                    <a:pt x="701" y="9140"/>
                  </a:cubicBezTo>
                  <a:cubicBezTo>
                    <a:pt x="730" y="9158"/>
                    <a:pt x="765" y="9166"/>
                    <a:pt x="804" y="9166"/>
                  </a:cubicBezTo>
                  <a:cubicBezTo>
                    <a:pt x="1209" y="9166"/>
                    <a:pt x="2068" y="8307"/>
                    <a:pt x="2069" y="8307"/>
                  </a:cubicBezTo>
                  <a:lnTo>
                    <a:pt x="2069" y="8307"/>
                  </a:lnTo>
                  <a:cubicBezTo>
                    <a:pt x="2068" y="8307"/>
                    <a:pt x="1435" y="10108"/>
                    <a:pt x="1802" y="10175"/>
                  </a:cubicBezTo>
                  <a:cubicBezTo>
                    <a:pt x="1810" y="10176"/>
                    <a:pt x="1818" y="10177"/>
                    <a:pt x="1827" y="10177"/>
                  </a:cubicBezTo>
                  <a:cubicBezTo>
                    <a:pt x="2182" y="10177"/>
                    <a:pt x="3102" y="8907"/>
                    <a:pt x="3103" y="8907"/>
                  </a:cubicBezTo>
                  <a:lnTo>
                    <a:pt x="3103" y="8907"/>
                  </a:lnTo>
                  <a:cubicBezTo>
                    <a:pt x="2802" y="9607"/>
                    <a:pt x="2636" y="10375"/>
                    <a:pt x="2602" y="11109"/>
                  </a:cubicBezTo>
                  <a:cubicBezTo>
                    <a:pt x="2609" y="11200"/>
                    <a:pt x="2644" y="11242"/>
                    <a:pt x="2701" y="11242"/>
                  </a:cubicBezTo>
                  <a:cubicBezTo>
                    <a:pt x="3203" y="11242"/>
                    <a:pt x="5444" y="7961"/>
                    <a:pt x="5504" y="6672"/>
                  </a:cubicBezTo>
                  <a:cubicBezTo>
                    <a:pt x="5571" y="5204"/>
                    <a:pt x="4404" y="1"/>
                    <a:pt x="4404" y="1"/>
                  </a:cubicBezTo>
                  <a:close/>
                </a:path>
              </a:pathLst>
            </a:custGeom>
            <a:solidFill>
              <a:srgbClr val="DD7E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41"/>
            <p:cNvSpPr/>
            <p:nvPr/>
          </p:nvSpPr>
          <p:spPr>
            <a:xfrm>
              <a:off x="3140750" y="3216075"/>
              <a:ext cx="139300" cy="300250"/>
            </a:xfrm>
            <a:custGeom>
              <a:avLst/>
              <a:gdLst/>
              <a:ahLst/>
              <a:cxnLst/>
              <a:rect l="l" t="t" r="r" b="b"/>
              <a:pathLst>
                <a:path w="5572" h="12010" fill="none" extrusionOk="0">
                  <a:moveTo>
                    <a:pt x="4404" y="1"/>
                  </a:moveTo>
                  <a:cubicBezTo>
                    <a:pt x="4404" y="1"/>
                    <a:pt x="5571" y="5204"/>
                    <a:pt x="5504" y="6672"/>
                  </a:cubicBezTo>
                  <a:cubicBezTo>
                    <a:pt x="5438" y="8106"/>
                    <a:pt x="2669" y="12009"/>
                    <a:pt x="2602" y="11109"/>
                  </a:cubicBezTo>
                  <a:cubicBezTo>
                    <a:pt x="2636" y="10375"/>
                    <a:pt x="2802" y="9607"/>
                    <a:pt x="3103" y="8907"/>
                  </a:cubicBezTo>
                  <a:cubicBezTo>
                    <a:pt x="3103" y="8907"/>
                    <a:pt x="2135" y="10241"/>
                    <a:pt x="1802" y="10175"/>
                  </a:cubicBezTo>
                  <a:cubicBezTo>
                    <a:pt x="1435" y="10108"/>
                    <a:pt x="2069" y="8307"/>
                    <a:pt x="2069" y="8307"/>
                  </a:cubicBezTo>
                  <a:cubicBezTo>
                    <a:pt x="2069" y="8307"/>
                    <a:pt x="1034" y="9341"/>
                    <a:pt x="701" y="9140"/>
                  </a:cubicBezTo>
                  <a:cubicBezTo>
                    <a:pt x="334" y="8940"/>
                    <a:pt x="1435" y="7439"/>
                    <a:pt x="1435" y="7439"/>
                  </a:cubicBezTo>
                  <a:cubicBezTo>
                    <a:pt x="1435" y="7439"/>
                    <a:pt x="201" y="8740"/>
                    <a:pt x="134" y="8340"/>
                  </a:cubicBezTo>
                  <a:cubicBezTo>
                    <a:pt x="100" y="7906"/>
                    <a:pt x="1235" y="6205"/>
                    <a:pt x="1235" y="6205"/>
                  </a:cubicBezTo>
                  <a:cubicBezTo>
                    <a:pt x="1235" y="6205"/>
                    <a:pt x="67" y="3737"/>
                    <a:pt x="0" y="2703"/>
                  </a:cubicBezTo>
                  <a:cubicBezTo>
                    <a:pt x="0" y="1969"/>
                    <a:pt x="234" y="1268"/>
                    <a:pt x="668" y="701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41"/>
            <p:cNvSpPr/>
            <p:nvPr/>
          </p:nvSpPr>
          <p:spPr>
            <a:xfrm>
              <a:off x="3150750" y="3216075"/>
              <a:ext cx="114275" cy="205250"/>
            </a:xfrm>
            <a:custGeom>
              <a:avLst/>
              <a:gdLst/>
              <a:ahLst/>
              <a:cxnLst/>
              <a:rect l="l" t="t" r="r" b="b"/>
              <a:pathLst>
                <a:path w="4571" h="8210" extrusionOk="0">
                  <a:moveTo>
                    <a:pt x="3737" y="1"/>
                  </a:moveTo>
                  <a:lnTo>
                    <a:pt x="301" y="668"/>
                  </a:lnTo>
                  <a:cubicBezTo>
                    <a:pt x="301" y="668"/>
                    <a:pt x="1" y="1268"/>
                    <a:pt x="501" y="2669"/>
                  </a:cubicBezTo>
                  <a:cubicBezTo>
                    <a:pt x="1001" y="4070"/>
                    <a:pt x="3103" y="5538"/>
                    <a:pt x="3103" y="5538"/>
                  </a:cubicBezTo>
                  <a:cubicBezTo>
                    <a:pt x="3103" y="5538"/>
                    <a:pt x="1869" y="7606"/>
                    <a:pt x="2636" y="8140"/>
                  </a:cubicBezTo>
                  <a:cubicBezTo>
                    <a:pt x="2698" y="8188"/>
                    <a:pt x="2762" y="8210"/>
                    <a:pt x="2827" y="8210"/>
                  </a:cubicBezTo>
                  <a:cubicBezTo>
                    <a:pt x="3537" y="8210"/>
                    <a:pt x="4409" y="5584"/>
                    <a:pt x="4471" y="4637"/>
                  </a:cubicBezTo>
                  <a:cubicBezTo>
                    <a:pt x="4571" y="3637"/>
                    <a:pt x="3737" y="1"/>
                    <a:pt x="373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41"/>
            <p:cNvSpPr/>
            <p:nvPr/>
          </p:nvSpPr>
          <p:spPr>
            <a:xfrm>
              <a:off x="3150750" y="3216075"/>
              <a:ext cx="114275" cy="205250"/>
            </a:xfrm>
            <a:custGeom>
              <a:avLst/>
              <a:gdLst/>
              <a:ahLst/>
              <a:cxnLst/>
              <a:rect l="l" t="t" r="r" b="b"/>
              <a:pathLst>
                <a:path w="4571" h="8210" extrusionOk="0">
                  <a:moveTo>
                    <a:pt x="3737" y="1"/>
                  </a:moveTo>
                  <a:lnTo>
                    <a:pt x="301" y="668"/>
                  </a:lnTo>
                  <a:cubicBezTo>
                    <a:pt x="301" y="668"/>
                    <a:pt x="1" y="1268"/>
                    <a:pt x="501" y="2669"/>
                  </a:cubicBezTo>
                  <a:cubicBezTo>
                    <a:pt x="1001" y="4070"/>
                    <a:pt x="3103" y="5538"/>
                    <a:pt x="3103" y="5538"/>
                  </a:cubicBezTo>
                  <a:cubicBezTo>
                    <a:pt x="3103" y="5538"/>
                    <a:pt x="1869" y="7606"/>
                    <a:pt x="2636" y="8140"/>
                  </a:cubicBezTo>
                  <a:cubicBezTo>
                    <a:pt x="2698" y="8188"/>
                    <a:pt x="2762" y="8210"/>
                    <a:pt x="2827" y="8210"/>
                  </a:cubicBezTo>
                  <a:cubicBezTo>
                    <a:pt x="3537" y="8210"/>
                    <a:pt x="4409" y="5584"/>
                    <a:pt x="4471" y="4637"/>
                  </a:cubicBezTo>
                  <a:cubicBezTo>
                    <a:pt x="4571" y="3637"/>
                    <a:pt x="3737" y="1"/>
                    <a:pt x="3737" y="1"/>
                  </a:cubicBezTo>
                  <a:close/>
                </a:path>
              </a:pathLst>
            </a:custGeom>
            <a:solidFill>
              <a:srgbClr val="DD7E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41"/>
            <p:cNvSpPr/>
            <p:nvPr/>
          </p:nvSpPr>
          <p:spPr>
            <a:xfrm>
              <a:off x="3150750" y="3216075"/>
              <a:ext cx="114275" cy="217675"/>
            </a:xfrm>
            <a:custGeom>
              <a:avLst/>
              <a:gdLst/>
              <a:ahLst/>
              <a:cxnLst/>
              <a:rect l="l" t="t" r="r" b="b"/>
              <a:pathLst>
                <a:path w="4571" h="8707" fill="none" extrusionOk="0">
                  <a:moveTo>
                    <a:pt x="3737" y="1"/>
                  </a:moveTo>
                  <a:cubicBezTo>
                    <a:pt x="3737" y="1"/>
                    <a:pt x="4571" y="3637"/>
                    <a:pt x="4471" y="4637"/>
                  </a:cubicBezTo>
                  <a:cubicBezTo>
                    <a:pt x="4404" y="5671"/>
                    <a:pt x="3370" y="8707"/>
                    <a:pt x="2636" y="8140"/>
                  </a:cubicBezTo>
                  <a:cubicBezTo>
                    <a:pt x="1869" y="7606"/>
                    <a:pt x="3103" y="5538"/>
                    <a:pt x="3103" y="5538"/>
                  </a:cubicBezTo>
                  <a:cubicBezTo>
                    <a:pt x="3103" y="5538"/>
                    <a:pt x="1001" y="4070"/>
                    <a:pt x="501" y="2669"/>
                  </a:cubicBezTo>
                  <a:cubicBezTo>
                    <a:pt x="1" y="1268"/>
                    <a:pt x="301" y="668"/>
                    <a:pt x="301" y="668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41"/>
            <p:cNvSpPr/>
            <p:nvPr/>
          </p:nvSpPr>
          <p:spPr>
            <a:xfrm>
              <a:off x="3048175" y="2789100"/>
              <a:ext cx="206000" cy="458700"/>
            </a:xfrm>
            <a:custGeom>
              <a:avLst/>
              <a:gdLst/>
              <a:ahLst/>
              <a:cxnLst/>
              <a:rect l="l" t="t" r="r" b="b"/>
              <a:pathLst>
                <a:path w="8240" h="18348" extrusionOk="0">
                  <a:moveTo>
                    <a:pt x="5305" y="1"/>
                  </a:moveTo>
                  <a:lnTo>
                    <a:pt x="1" y="4938"/>
                  </a:lnTo>
                  <a:lnTo>
                    <a:pt x="4104" y="18347"/>
                  </a:lnTo>
                  <a:lnTo>
                    <a:pt x="8240" y="17413"/>
                  </a:lnTo>
                  <a:lnTo>
                    <a:pt x="5305" y="1"/>
                  </a:lnTo>
                  <a:close/>
                </a:path>
              </a:pathLst>
            </a:custGeom>
            <a:solidFill>
              <a:schemeClr val="accent3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41"/>
            <p:cNvSpPr/>
            <p:nvPr/>
          </p:nvSpPr>
          <p:spPr>
            <a:xfrm>
              <a:off x="2596200" y="2882350"/>
              <a:ext cx="584600" cy="1900000"/>
            </a:xfrm>
            <a:custGeom>
              <a:avLst/>
              <a:gdLst/>
              <a:ahLst/>
              <a:cxnLst/>
              <a:rect l="l" t="t" r="r" b="b"/>
              <a:pathLst>
                <a:path w="23384" h="76000" extrusionOk="0">
                  <a:moveTo>
                    <a:pt x="10533" y="1"/>
                  </a:moveTo>
                  <a:cubicBezTo>
                    <a:pt x="7982" y="1"/>
                    <a:pt x="5603" y="183"/>
                    <a:pt x="5304" y="407"/>
                  </a:cubicBezTo>
                  <a:cubicBezTo>
                    <a:pt x="4770" y="807"/>
                    <a:pt x="3436" y="6511"/>
                    <a:pt x="1735" y="10114"/>
                  </a:cubicBezTo>
                  <a:cubicBezTo>
                    <a:pt x="0" y="13683"/>
                    <a:pt x="3836" y="18220"/>
                    <a:pt x="4103" y="19788"/>
                  </a:cubicBezTo>
                  <a:cubicBezTo>
                    <a:pt x="4370" y="21389"/>
                    <a:pt x="6238" y="31096"/>
                    <a:pt x="6238" y="32563"/>
                  </a:cubicBezTo>
                  <a:cubicBezTo>
                    <a:pt x="6238" y="34031"/>
                    <a:pt x="4370" y="41203"/>
                    <a:pt x="3836" y="47174"/>
                  </a:cubicBezTo>
                  <a:cubicBezTo>
                    <a:pt x="3336" y="53145"/>
                    <a:pt x="4770" y="62451"/>
                    <a:pt x="4770" y="62451"/>
                  </a:cubicBezTo>
                  <a:cubicBezTo>
                    <a:pt x="4770" y="62451"/>
                    <a:pt x="2402" y="70958"/>
                    <a:pt x="2268" y="72959"/>
                  </a:cubicBezTo>
                  <a:cubicBezTo>
                    <a:pt x="2194" y="74071"/>
                    <a:pt x="2810" y="74318"/>
                    <a:pt x="3372" y="74318"/>
                  </a:cubicBezTo>
                  <a:cubicBezTo>
                    <a:pt x="3821" y="74318"/>
                    <a:pt x="4237" y="74160"/>
                    <a:pt x="4237" y="74160"/>
                  </a:cubicBezTo>
                  <a:cubicBezTo>
                    <a:pt x="4403" y="74727"/>
                    <a:pt x="4737" y="75227"/>
                    <a:pt x="5171" y="75628"/>
                  </a:cubicBezTo>
                  <a:cubicBezTo>
                    <a:pt x="5470" y="75867"/>
                    <a:pt x="8641" y="75999"/>
                    <a:pt x="12163" y="75999"/>
                  </a:cubicBezTo>
                  <a:cubicBezTo>
                    <a:pt x="16476" y="75999"/>
                    <a:pt x="21315" y="75801"/>
                    <a:pt x="22049" y="75361"/>
                  </a:cubicBezTo>
                  <a:cubicBezTo>
                    <a:pt x="23384" y="74560"/>
                    <a:pt x="22716" y="73493"/>
                    <a:pt x="22183" y="73493"/>
                  </a:cubicBezTo>
                  <a:cubicBezTo>
                    <a:pt x="21649" y="73493"/>
                    <a:pt x="15011" y="69123"/>
                    <a:pt x="15011" y="69123"/>
                  </a:cubicBezTo>
                  <a:lnTo>
                    <a:pt x="15011" y="66321"/>
                  </a:lnTo>
                  <a:cubicBezTo>
                    <a:pt x="15011" y="65654"/>
                    <a:pt x="13810" y="63252"/>
                    <a:pt x="13543" y="62451"/>
                  </a:cubicBezTo>
                  <a:cubicBezTo>
                    <a:pt x="13276" y="61684"/>
                    <a:pt x="19147" y="48375"/>
                    <a:pt x="20481" y="46240"/>
                  </a:cubicBezTo>
                  <a:cubicBezTo>
                    <a:pt x="21782" y="44138"/>
                    <a:pt x="23250" y="36666"/>
                    <a:pt x="22850" y="31096"/>
                  </a:cubicBezTo>
                  <a:cubicBezTo>
                    <a:pt x="22450" y="25525"/>
                    <a:pt x="22183" y="4777"/>
                    <a:pt x="22183" y="4777"/>
                  </a:cubicBezTo>
                  <a:cubicBezTo>
                    <a:pt x="22049" y="1074"/>
                    <a:pt x="18880" y="1074"/>
                    <a:pt x="15945" y="407"/>
                  </a:cubicBezTo>
                  <a:cubicBezTo>
                    <a:pt x="14653" y="113"/>
                    <a:pt x="12540" y="1"/>
                    <a:pt x="10533" y="1"/>
                  </a:cubicBezTo>
                  <a:close/>
                </a:path>
              </a:pathLst>
            </a:custGeom>
            <a:solidFill>
              <a:schemeClr val="accent3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41"/>
            <p:cNvSpPr/>
            <p:nvPr/>
          </p:nvSpPr>
          <p:spPr>
            <a:xfrm>
              <a:off x="2577000" y="1946700"/>
              <a:ext cx="653825" cy="1355475"/>
            </a:xfrm>
            <a:custGeom>
              <a:avLst/>
              <a:gdLst/>
              <a:ahLst/>
              <a:cxnLst/>
              <a:rect l="l" t="t" r="r" b="b"/>
              <a:pathLst>
                <a:path w="26153" h="54219" extrusionOk="0">
                  <a:moveTo>
                    <a:pt x="11456" y="0"/>
                  </a:moveTo>
                  <a:cubicBezTo>
                    <a:pt x="10602" y="0"/>
                    <a:pt x="9775" y="406"/>
                    <a:pt x="9775" y="406"/>
                  </a:cubicBezTo>
                  <a:cubicBezTo>
                    <a:pt x="9775" y="406"/>
                    <a:pt x="7506" y="2441"/>
                    <a:pt x="7106" y="3175"/>
                  </a:cubicBezTo>
                  <a:cubicBezTo>
                    <a:pt x="6739" y="3875"/>
                    <a:pt x="1969" y="10680"/>
                    <a:pt x="1869" y="15517"/>
                  </a:cubicBezTo>
                  <a:cubicBezTo>
                    <a:pt x="1802" y="20387"/>
                    <a:pt x="5405" y="35098"/>
                    <a:pt x="5405" y="35098"/>
                  </a:cubicBezTo>
                  <a:lnTo>
                    <a:pt x="1" y="48874"/>
                  </a:lnTo>
                  <a:lnTo>
                    <a:pt x="1569" y="49508"/>
                  </a:lnTo>
                  <a:lnTo>
                    <a:pt x="3103" y="47773"/>
                  </a:lnTo>
                  <a:lnTo>
                    <a:pt x="3103" y="50375"/>
                  </a:lnTo>
                  <a:cubicBezTo>
                    <a:pt x="3103" y="50375"/>
                    <a:pt x="4904" y="52010"/>
                    <a:pt x="9608" y="53578"/>
                  </a:cubicBezTo>
                  <a:cubicBezTo>
                    <a:pt x="11034" y="54053"/>
                    <a:pt x="12583" y="54219"/>
                    <a:pt x="14049" y="54219"/>
                  </a:cubicBezTo>
                  <a:cubicBezTo>
                    <a:pt x="17418" y="54219"/>
                    <a:pt x="20349" y="53344"/>
                    <a:pt x="20349" y="53344"/>
                  </a:cubicBezTo>
                  <a:lnTo>
                    <a:pt x="22150" y="41903"/>
                  </a:lnTo>
                  <a:lnTo>
                    <a:pt x="22150" y="53177"/>
                  </a:lnTo>
                  <a:lnTo>
                    <a:pt x="24252" y="51776"/>
                  </a:lnTo>
                  <a:lnTo>
                    <a:pt x="24418" y="32996"/>
                  </a:lnTo>
                  <a:cubicBezTo>
                    <a:pt x="24418" y="32996"/>
                    <a:pt x="26153" y="22889"/>
                    <a:pt x="26153" y="20054"/>
                  </a:cubicBezTo>
                  <a:cubicBezTo>
                    <a:pt x="26153" y="17218"/>
                    <a:pt x="21383" y="8379"/>
                    <a:pt x="19248" y="5810"/>
                  </a:cubicBezTo>
                  <a:cubicBezTo>
                    <a:pt x="17147" y="3242"/>
                    <a:pt x="13611" y="1107"/>
                    <a:pt x="12577" y="340"/>
                  </a:cubicBezTo>
                  <a:cubicBezTo>
                    <a:pt x="12250" y="87"/>
                    <a:pt x="11850" y="0"/>
                    <a:pt x="1145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41"/>
            <p:cNvSpPr/>
            <p:nvPr/>
          </p:nvSpPr>
          <p:spPr>
            <a:xfrm>
              <a:off x="2577000" y="1946700"/>
              <a:ext cx="653825" cy="1355475"/>
            </a:xfrm>
            <a:custGeom>
              <a:avLst/>
              <a:gdLst/>
              <a:ahLst/>
              <a:cxnLst/>
              <a:rect l="l" t="t" r="r" b="b"/>
              <a:pathLst>
                <a:path w="26153" h="54219" extrusionOk="0">
                  <a:moveTo>
                    <a:pt x="11456" y="0"/>
                  </a:moveTo>
                  <a:cubicBezTo>
                    <a:pt x="10602" y="0"/>
                    <a:pt x="9775" y="406"/>
                    <a:pt x="9775" y="406"/>
                  </a:cubicBezTo>
                  <a:cubicBezTo>
                    <a:pt x="9775" y="406"/>
                    <a:pt x="7506" y="2441"/>
                    <a:pt x="7106" y="3175"/>
                  </a:cubicBezTo>
                  <a:cubicBezTo>
                    <a:pt x="6739" y="3875"/>
                    <a:pt x="1969" y="10680"/>
                    <a:pt x="1869" y="15517"/>
                  </a:cubicBezTo>
                  <a:cubicBezTo>
                    <a:pt x="1802" y="20387"/>
                    <a:pt x="5405" y="35098"/>
                    <a:pt x="5405" y="35098"/>
                  </a:cubicBezTo>
                  <a:lnTo>
                    <a:pt x="1" y="48874"/>
                  </a:lnTo>
                  <a:lnTo>
                    <a:pt x="1569" y="49508"/>
                  </a:lnTo>
                  <a:lnTo>
                    <a:pt x="3103" y="47773"/>
                  </a:lnTo>
                  <a:lnTo>
                    <a:pt x="3103" y="50375"/>
                  </a:lnTo>
                  <a:cubicBezTo>
                    <a:pt x="3103" y="50375"/>
                    <a:pt x="4904" y="52010"/>
                    <a:pt x="9608" y="53578"/>
                  </a:cubicBezTo>
                  <a:cubicBezTo>
                    <a:pt x="11034" y="54053"/>
                    <a:pt x="12583" y="54219"/>
                    <a:pt x="14049" y="54219"/>
                  </a:cubicBezTo>
                  <a:cubicBezTo>
                    <a:pt x="17418" y="54219"/>
                    <a:pt x="20349" y="53344"/>
                    <a:pt x="20349" y="53344"/>
                  </a:cubicBezTo>
                  <a:lnTo>
                    <a:pt x="22150" y="41903"/>
                  </a:lnTo>
                  <a:lnTo>
                    <a:pt x="22150" y="53177"/>
                  </a:lnTo>
                  <a:lnTo>
                    <a:pt x="24252" y="51776"/>
                  </a:lnTo>
                  <a:lnTo>
                    <a:pt x="24418" y="32996"/>
                  </a:lnTo>
                  <a:cubicBezTo>
                    <a:pt x="24418" y="32996"/>
                    <a:pt x="26153" y="22889"/>
                    <a:pt x="26153" y="20054"/>
                  </a:cubicBezTo>
                  <a:cubicBezTo>
                    <a:pt x="26153" y="17218"/>
                    <a:pt x="21383" y="8379"/>
                    <a:pt x="19248" y="5810"/>
                  </a:cubicBezTo>
                  <a:cubicBezTo>
                    <a:pt x="17147" y="3242"/>
                    <a:pt x="13611" y="1107"/>
                    <a:pt x="12577" y="340"/>
                  </a:cubicBezTo>
                  <a:cubicBezTo>
                    <a:pt x="12250" y="87"/>
                    <a:pt x="11850" y="0"/>
                    <a:pt x="114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41"/>
            <p:cNvSpPr/>
            <p:nvPr/>
          </p:nvSpPr>
          <p:spPr>
            <a:xfrm>
              <a:off x="2654575" y="2373800"/>
              <a:ext cx="118425" cy="68425"/>
            </a:xfrm>
            <a:custGeom>
              <a:avLst/>
              <a:gdLst/>
              <a:ahLst/>
              <a:cxnLst/>
              <a:rect l="l" t="t" r="r" b="b"/>
              <a:pathLst>
                <a:path w="4737" h="2737" fill="none" extrusionOk="0">
                  <a:moveTo>
                    <a:pt x="0" y="1"/>
                  </a:moveTo>
                  <a:cubicBezTo>
                    <a:pt x="0" y="1"/>
                    <a:pt x="2836" y="2002"/>
                    <a:pt x="4737" y="2736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41"/>
            <p:cNvSpPr/>
            <p:nvPr/>
          </p:nvSpPr>
          <p:spPr>
            <a:xfrm>
              <a:off x="2675425" y="2427175"/>
              <a:ext cx="120925" cy="20875"/>
            </a:xfrm>
            <a:custGeom>
              <a:avLst/>
              <a:gdLst/>
              <a:ahLst/>
              <a:cxnLst/>
              <a:rect l="l" t="t" r="r" b="b"/>
              <a:pathLst>
                <a:path w="4837" h="835" fill="none" extrusionOk="0">
                  <a:moveTo>
                    <a:pt x="0" y="1"/>
                  </a:moveTo>
                  <a:cubicBezTo>
                    <a:pt x="0" y="1"/>
                    <a:pt x="3169" y="835"/>
                    <a:pt x="4837" y="835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41"/>
            <p:cNvSpPr/>
            <p:nvPr/>
          </p:nvSpPr>
          <p:spPr>
            <a:xfrm>
              <a:off x="2790500" y="2900850"/>
              <a:ext cx="225175" cy="74250"/>
            </a:xfrm>
            <a:custGeom>
              <a:avLst/>
              <a:gdLst/>
              <a:ahLst/>
              <a:cxnLst/>
              <a:rect l="l" t="t" r="r" b="b"/>
              <a:pathLst>
                <a:path w="9007" h="2970" fill="none" extrusionOk="0">
                  <a:moveTo>
                    <a:pt x="0" y="1"/>
                  </a:moveTo>
                  <a:lnTo>
                    <a:pt x="9007" y="1068"/>
                  </a:lnTo>
                  <a:lnTo>
                    <a:pt x="8406" y="2969"/>
                  </a:lnTo>
                  <a:lnTo>
                    <a:pt x="134" y="2002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41"/>
            <p:cNvSpPr/>
            <p:nvPr/>
          </p:nvSpPr>
          <p:spPr>
            <a:xfrm>
              <a:off x="2577000" y="1935150"/>
              <a:ext cx="653825" cy="1390200"/>
            </a:xfrm>
            <a:custGeom>
              <a:avLst/>
              <a:gdLst/>
              <a:ahLst/>
              <a:cxnLst/>
              <a:rect l="l" t="t" r="r" b="b"/>
              <a:pathLst>
                <a:path w="26153" h="55608" fill="none" extrusionOk="0">
                  <a:moveTo>
                    <a:pt x="9775" y="868"/>
                  </a:moveTo>
                  <a:cubicBezTo>
                    <a:pt x="9775" y="868"/>
                    <a:pt x="7506" y="2903"/>
                    <a:pt x="7106" y="3637"/>
                  </a:cubicBezTo>
                  <a:cubicBezTo>
                    <a:pt x="6739" y="4337"/>
                    <a:pt x="1969" y="11142"/>
                    <a:pt x="1869" y="15979"/>
                  </a:cubicBezTo>
                  <a:cubicBezTo>
                    <a:pt x="1802" y="20849"/>
                    <a:pt x="5405" y="35560"/>
                    <a:pt x="5405" y="35560"/>
                  </a:cubicBezTo>
                  <a:lnTo>
                    <a:pt x="1" y="49336"/>
                  </a:lnTo>
                  <a:lnTo>
                    <a:pt x="1569" y="49970"/>
                  </a:lnTo>
                  <a:lnTo>
                    <a:pt x="3103" y="48235"/>
                  </a:lnTo>
                  <a:lnTo>
                    <a:pt x="3103" y="50837"/>
                  </a:lnTo>
                  <a:cubicBezTo>
                    <a:pt x="3103" y="50837"/>
                    <a:pt x="4904" y="52472"/>
                    <a:pt x="9608" y="54040"/>
                  </a:cubicBezTo>
                  <a:cubicBezTo>
                    <a:pt x="14311" y="55607"/>
                    <a:pt x="20349" y="53806"/>
                    <a:pt x="20349" y="53806"/>
                  </a:cubicBezTo>
                  <a:lnTo>
                    <a:pt x="22150" y="42365"/>
                  </a:lnTo>
                  <a:lnTo>
                    <a:pt x="22150" y="53639"/>
                  </a:lnTo>
                  <a:lnTo>
                    <a:pt x="24252" y="52238"/>
                  </a:lnTo>
                  <a:lnTo>
                    <a:pt x="24418" y="33458"/>
                  </a:lnTo>
                  <a:cubicBezTo>
                    <a:pt x="24418" y="33458"/>
                    <a:pt x="26153" y="23351"/>
                    <a:pt x="26153" y="20516"/>
                  </a:cubicBezTo>
                  <a:cubicBezTo>
                    <a:pt x="26153" y="17680"/>
                    <a:pt x="21383" y="8841"/>
                    <a:pt x="19248" y="6272"/>
                  </a:cubicBezTo>
                  <a:cubicBezTo>
                    <a:pt x="17147" y="3704"/>
                    <a:pt x="13611" y="1569"/>
                    <a:pt x="12577" y="802"/>
                  </a:cubicBezTo>
                  <a:cubicBezTo>
                    <a:pt x="11543" y="1"/>
                    <a:pt x="9775" y="868"/>
                    <a:pt x="9775" y="868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41"/>
            <p:cNvSpPr/>
            <p:nvPr/>
          </p:nvSpPr>
          <p:spPr>
            <a:xfrm>
              <a:off x="2809675" y="1968525"/>
              <a:ext cx="344450" cy="477850"/>
            </a:xfrm>
            <a:custGeom>
              <a:avLst/>
              <a:gdLst/>
              <a:ahLst/>
              <a:cxnLst/>
              <a:rect l="l" t="t" r="r" b="b"/>
              <a:pathLst>
                <a:path w="13778" h="19114" extrusionOk="0">
                  <a:moveTo>
                    <a:pt x="1" y="0"/>
                  </a:moveTo>
                  <a:lnTo>
                    <a:pt x="8707" y="9407"/>
                  </a:lnTo>
                  <a:lnTo>
                    <a:pt x="13777" y="19114"/>
                  </a:lnTo>
                  <a:cubicBezTo>
                    <a:pt x="13777" y="19114"/>
                    <a:pt x="12676" y="11909"/>
                    <a:pt x="11742" y="9941"/>
                  </a:cubicBezTo>
                  <a:cubicBezTo>
                    <a:pt x="10808" y="7973"/>
                    <a:pt x="6572" y="3069"/>
                    <a:pt x="6105" y="1968"/>
                  </a:cubicBezTo>
                  <a:cubicBezTo>
                    <a:pt x="5638" y="868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41"/>
            <p:cNvSpPr/>
            <p:nvPr/>
          </p:nvSpPr>
          <p:spPr>
            <a:xfrm>
              <a:off x="3013150" y="2126975"/>
              <a:ext cx="140975" cy="319400"/>
            </a:xfrm>
            <a:custGeom>
              <a:avLst/>
              <a:gdLst/>
              <a:ahLst/>
              <a:cxnLst/>
              <a:rect l="l" t="t" r="r" b="b"/>
              <a:pathLst>
                <a:path w="5639" h="12776" extrusionOk="0">
                  <a:moveTo>
                    <a:pt x="1" y="0"/>
                  </a:moveTo>
                  <a:lnTo>
                    <a:pt x="568" y="3069"/>
                  </a:lnTo>
                  <a:lnTo>
                    <a:pt x="2302" y="4503"/>
                  </a:lnTo>
                  <a:lnTo>
                    <a:pt x="3236" y="8173"/>
                  </a:lnTo>
                  <a:lnTo>
                    <a:pt x="5638" y="12776"/>
                  </a:lnTo>
                  <a:cubicBezTo>
                    <a:pt x="5638" y="12776"/>
                    <a:pt x="4904" y="7872"/>
                    <a:pt x="4104" y="5037"/>
                  </a:cubicBezTo>
                  <a:lnTo>
                    <a:pt x="3603" y="3603"/>
                  </a:lnTo>
                  <a:cubicBezTo>
                    <a:pt x="2936" y="2435"/>
                    <a:pt x="2202" y="1334"/>
                    <a:pt x="1335" y="267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41"/>
            <p:cNvSpPr/>
            <p:nvPr/>
          </p:nvSpPr>
          <p:spPr>
            <a:xfrm>
              <a:off x="3013150" y="2056925"/>
              <a:ext cx="90100" cy="160975"/>
            </a:xfrm>
            <a:custGeom>
              <a:avLst/>
              <a:gdLst/>
              <a:ahLst/>
              <a:cxnLst/>
              <a:rect l="l" t="t" r="r" b="b"/>
              <a:pathLst>
                <a:path w="3604" h="6439" extrusionOk="0">
                  <a:moveTo>
                    <a:pt x="935" y="0"/>
                  </a:moveTo>
                  <a:cubicBezTo>
                    <a:pt x="468" y="634"/>
                    <a:pt x="1" y="2802"/>
                    <a:pt x="1" y="2802"/>
                  </a:cubicBezTo>
                  <a:lnTo>
                    <a:pt x="3603" y="6438"/>
                  </a:lnTo>
                  <a:lnTo>
                    <a:pt x="2769" y="2202"/>
                  </a:lnTo>
                  <a:lnTo>
                    <a:pt x="1368" y="534"/>
                  </a:lnTo>
                  <a:lnTo>
                    <a:pt x="935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41"/>
            <p:cNvSpPr/>
            <p:nvPr/>
          </p:nvSpPr>
          <p:spPr>
            <a:xfrm>
              <a:off x="2784650" y="1512725"/>
              <a:ext cx="434500" cy="651800"/>
            </a:xfrm>
            <a:custGeom>
              <a:avLst/>
              <a:gdLst/>
              <a:ahLst/>
              <a:cxnLst/>
              <a:rect l="l" t="t" r="r" b="b"/>
              <a:pathLst>
                <a:path w="17380" h="26072" extrusionOk="0">
                  <a:moveTo>
                    <a:pt x="8855" y="0"/>
                  </a:moveTo>
                  <a:cubicBezTo>
                    <a:pt x="8394" y="0"/>
                    <a:pt x="7921" y="27"/>
                    <a:pt x="7440" y="86"/>
                  </a:cubicBezTo>
                  <a:cubicBezTo>
                    <a:pt x="3036" y="653"/>
                    <a:pt x="1" y="3288"/>
                    <a:pt x="234" y="7124"/>
                  </a:cubicBezTo>
                  <a:cubicBezTo>
                    <a:pt x="468" y="10960"/>
                    <a:pt x="3437" y="14563"/>
                    <a:pt x="3437" y="14563"/>
                  </a:cubicBezTo>
                  <a:lnTo>
                    <a:pt x="2336" y="17865"/>
                  </a:lnTo>
                  <a:lnTo>
                    <a:pt x="9308" y="26071"/>
                  </a:lnTo>
                  <a:lnTo>
                    <a:pt x="11409" y="19800"/>
                  </a:lnTo>
                  <a:cubicBezTo>
                    <a:pt x="11955" y="19876"/>
                    <a:pt x="12577" y="19965"/>
                    <a:pt x="13120" y="19965"/>
                  </a:cubicBezTo>
                  <a:cubicBezTo>
                    <a:pt x="13773" y="19965"/>
                    <a:pt x="14314" y="19836"/>
                    <a:pt x="14478" y="19400"/>
                  </a:cubicBezTo>
                  <a:cubicBezTo>
                    <a:pt x="14778" y="18633"/>
                    <a:pt x="16079" y="13996"/>
                    <a:pt x="16079" y="13996"/>
                  </a:cubicBezTo>
                  <a:cubicBezTo>
                    <a:pt x="16079" y="13996"/>
                    <a:pt x="17247" y="13762"/>
                    <a:pt x="17313" y="13129"/>
                  </a:cubicBezTo>
                  <a:cubicBezTo>
                    <a:pt x="17380" y="12495"/>
                    <a:pt x="15979" y="11261"/>
                    <a:pt x="15912" y="10693"/>
                  </a:cubicBezTo>
                  <a:cubicBezTo>
                    <a:pt x="15812" y="10160"/>
                    <a:pt x="16546" y="8592"/>
                    <a:pt x="16313" y="7191"/>
                  </a:cubicBezTo>
                  <a:cubicBezTo>
                    <a:pt x="16046" y="5790"/>
                    <a:pt x="14144" y="4322"/>
                    <a:pt x="14144" y="4322"/>
                  </a:cubicBezTo>
                  <a:cubicBezTo>
                    <a:pt x="14144" y="4322"/>
                    <a:pt x="16413" y="3388"/>
                    <a:pt x="15946" y="2521"/>
                  </a:cubicBezTo>
                  <a:cubicBezTo>
                    <a:pt x="15530" y="1749"/>
                    <a:pt x="12579" y="0"/>
                    <a:pt x="885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41"/>
            <p:cNvSpPr/>
            <p:nvPr/>
          </p:nvSpPr>
          <p:spPr>
            <a:xfrm>
              <a:off x="2784650" y="1512725"/>
              <a:ext cx="434500" cy="651800"/>
            </a:xfrm>
            <a:custGeom>
              <a:avLst/>
              <a:gdLst/>
              <a:ahLst/>
              <a:cxnLst/>
              <a:rect l="l" t="t" r="r" b="b"/>
              <a:pathLst>
                <a:path w="17380" h="26072" extrusionOk="0">
                  <a:moveTo>
                    <a:pt x="8855" y="0"/>
                  </a:moveTo>
                  <a:cubicBezTo>
                    <a:pt x="8394" y="0"/>
                    <a:pt x="7921" y="27"/>
                    <a:pt x="7440" y="86"/>
                  </a:cubicBezTo>
                  <a:cubicBezTo>
                    <a:pt x="3036" y="653"/>
                    <a:pt x="1" y="3288"/>
                    <a:pt x="234" y="7124"/>
                  </a:cubicBezTo>
                  <a:cubicBezTo>
                    <a:pt x="468" y="10960"/>
                    <a:pt x="3437" y="14563"/>
                    <a:pt x="3437" y="14563"/>
                  </a:cubicBezTo>
                  <a:lnTo>
                    <a:pt x="2336" y="17865"/>
                  </a:lnTo>
                  <a:lnTo>
                    <a:pt x="9308" y="26071"/>
                  </a:lnTo>
                  <a:lnTo>
                    <a:pt x="11409" y="19800"/>
                  </a:lnTo>
                  <a:cubicBezTo>
                    <a:pt x="11955" y="19876"/>
                    <a:pt x="12577" y="19965"/>
                    <a:pt x="13120" y="19965"/>
                  </a:cubicBezTo>
                  <a:cubicBezTo>
                    <a:pt x="13773" y="19965"/>
                    <a:pt x="14314" y="19836"/>
                    <a:pt x="14478" y="19400"/>
                  </a:cubicBezTo>
                  <a:cubicBezTo>
                    <a:pt x="14778" y="18633"/>
                    <a:pt x="16079" y="13996"/>
                    <a:pt x="16079" y="13996"/>
                  </a:cubicBezTo>
                  <a:cubicBezTo>
                    <a:pt x="16079" y="13996"/>
                    <a:pt x="17247" y="13762"/>
                    <a:pt x="17313" y="13129"/>
                  </a:cubicBezTo>
                  <a:cubicBezTo>
                    <a:pt x="17380" y="12495"/>
                    <a:pt x="15979" y="11261"/>
                    <a:pt x="15912" y="10693"/>
                  </a:cubicBezTo>
                  <a:cubicBezTo>
                    <a:pt x="15812" y="10160"/>
                    <a:pt x="16546" y="8592"/>
                    <a:pt x="16313" y="7191"/>
                  </a:cubicBezTo>
                  <a:cubicBezTo>
                    <a:pt x="16046" y="5790"/>
                    <a:pt x="14144" y="4322"/>
                    <a:pt x="14144" y="4322"/>
                  </a:cubicBezTo>
                  <a:cubicBezTo>
                    <a:pt x="14144" y="4322"/>
                    <a:pt x="16413" y="3388"/>
                    <a:pt x="15946" y="2521"/>
                  </a:cubicBezTo>
                  <a:cubicBezTo>
                    <a:pt x="15530" y="1749"/>
                    <a:pt x="12579" y="0"/>
                    <a:pt x="8855" y="0"/>
                  </a:cubicBezTo>
                  <a:close/>
                </a:path>
              </a:pathLst>
            </a:custGeom>
            <a:solidFill>
              <a:srgbClr val="DD7E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41"/>
            <p:cNvSpPr/>
            <p:nvPr/>
          </p:nvSpPr>
          <p:spPr>
            <a:xfrm>
              <a:off x="2786325" y="1569900"/>
              <a:ext cx="353625" cy="498725"/>
            </a:xfrm>
            <a:custGeom>
              <a:avLst/>
              <a:gdLst/>
              <a:ahLst/>
              <a:cxnLst/>
              <a:rect l="l" t="t" r="r" b="b"/>
              <a:pathLst>
                <a:path w="14145" h="19949" extrusionOk="0">
                  <a:moveTo>
                    <a:pt x="2135" y="0"/>
                  </a:moveTo>
                  <a:cubicBezTo>
                    <a:pt x="734" y="1235"/>
                    <a:pt x="1" y="3036"/>
                    <a:pt x="134" y="4871"/>
                  </a:cubicBezTo>
                  <a:cubicBezTo>
                    <a:pt x="368" y="8707"/>
                    <a:pt x="3336" y="12309"/>
                    <a:pt x="3336" y="12309"/>
                  </a:cubicBezTo>
                  <a:lnTo>
                    <a:pt x="2269" y="15578"/>
                  </a:lnTo>
                  <a:lnTo>
                    <a:pt x="5972" y="19948"/>
                  </a:lnTo>
                  <a:cubicBezTo>
                    <a:pt x="7139" y="19681"/>
                    <a:pt x="9107" y="19281"/>
                    <a:pt x="10908" y="18881"/>
                  </a:cubicBezTo>
                  <a:lnTo>
                    <a:pt x="11342" y="17513"/>
                  </a:lnTo>
                  <a:cubicBezTo>
                    <a:pt x="11901" y="17587"/>
                    <a:pt x="12532" y="17683"/>
                    <a:pt x="13080" y="17683"/>
                  </a:cubicBezTo>
                  <a:cubicBezTo>
                    <a:pt x="13513" y="17683"/>
                    <a:pt x="13894" y="17623"/>
                    <a:pt x="14144" y="17446"/>
                  </a:cubicBezTo>
                  <a:cubicBezTo>
                    <a:pt x="12810" y="16879"/>
                    <a:pt x="9507" y="15945"/>
                    <a:pt x="8840" y="14678"/>
                  </a:cubicBezTo>
                  <a:cubicBezTo>
                    <a:pt x="8006" y="13143"/>
                    <a:pt x="10908" y="8673"/>
                    <a:pt x="10908" y="6438"/>
                  </a:cubicBezTo>
                  <a:cubicBezTo>
                    <a:pt x="10908" y="4203"/>
                    <a:pt x="8106" y="1668"/>
                    <a:pt x="8106" y="1668"/>
                  </a:cubicBezTo>
                  <a:cubicBezTo>
                    <a:pt x="6772" y="401"/>
                    <a:pt x="4304" y="0"/>
                    <a:pt x="2135" y="0"/>
                  </a:cubicBezTo>
                  <a:close/>
                </a:path>
              </a:pathLst>
            </a:custGeom>
            <a:solidFill>
              <a:srgbClr val="DD7E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41"/>
            <p:cNvSpPr/>
            <p:nvPr/>
          </p:nvSpPr>
          <p:spPr>
            <a:xfrm>
              <a:off x="2784650" y="1501525"/>
              <a:ext cx="434500" cy="663000"/>
            </a:xfrm>
            <a:custGeom>
              <a:avLst/>
              <a:gdLst/>
              <a:ahLst/>
              <a:cxnLst/>
              <a:rect l="l" t="t" r="r" b="b"/>
              <a:pathLst>
                <a:path w="17380" h="26520" fill="none" extrusionOk="0">
                  <a:moveTo>
                    <a:pt x="14144" y="4770"/>
                  </a:moveTo>
                  <a:cubicBezTo>
                    <a:pt x="14144" y="4770"/>
                    <a:pt x="16046" y="6238"/>
                    <a:pt x="16313" y="7639"/>
                  </a:cubicBezTo>
                  <a:cubicBezTo>
                    <a:pt x="16546" y="9040"/>
                    <a:pt x="15812" y="10608"/>
                    <a:pt x="15912" y="11141"/>
                  </a:cubicBezTo>
                  <a:cubicBezTo>
                    <a:pt x="15979" y="11709"/>
                    <a:pt x="17380" y="12943"/>
                    <a:pt x="17313" y="13577"/>
                  </a:cubicBezTo>
                  <a:cubicBezTo>
                    <a:pt x="17247" y="14210"/>
                    <a:pt x="16079" y="14444"/>
                    <a:pt x="16079" y="14444"/>
                  </a:cubicBezTo>
                  <a:cubicBezTo>
                    <a:pt x="16079" y="14444"/>
                    <a:pt x="14778" y="19081"/>
                    <a:pt x="14478" y="19848"/>
                  </a:cubicBezTo>
                  <a:cubicBezTo>
                    <a:pt x="14178" y="20648"/>
                    <a:pt x="12610" y="20415"/>
                    <a:pt x="11409" y="20248"/>
                  </a:cubicBezTo>
                  <a:lnTo>
                    <a:pt x="9308" y="26519"/>
                  </a:lnTo>
                  <a:lnTo>
                    <a:pt x="2336" y="18313"/>
                  </a:lnTo>
                  <a:lnTo>
                    <a:pt x="3437" y="15011"/>
                  </a:lnTo>
                  <a:cubicBezTo>
                    <a:pt x="3437" y="15011"/>
                    <a:pt x="468" y="11408"/>
                    <a:pt x="234" y="7572"/>
                  </a:cubicBezTo>
                  <a:cubicBezTo>
                    <a:pt x="1" y="3736"/>
                    <a:pt x="3036" y="1101"/>
                    <a:pt x="7440" y="534"/>
                  </a:cubicBezTo>
                  <a:cubicBezTo>
                    <a:pt x="11809" y="0"/>
                    <a:pt x="15479" y="2102"/>
                    <a:pt x="15946" y="2969"/>
                  </a:cubicBezTo>
                  <a:cubicBezTo>
                    <a:pt x="16413" y="3836"/>
                    <a:pt x="14144" y="4770"/>
                    <a:pt x="14144" y="4770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41"/>
            <p:cNvSpPr/>
            <p:nvPr/>
          </p:nvSpPr>
          <p:spPr>
            <a:xfrm>
              <a:off x="2784650" y="1512725"/>
              <a:ext cx="410325" cy="383100"/>
            </a:xfrm>
            <a:custGeom>
              <a:avLst/>
              <a:gdLst/>
              <a:ahLst/>
              <a:cxnLst/>
              <a:rect l="l" t="t" r="r" b="b"/>
              <a:pathLst>
                <a:path w="16413" h="15324" extrusionOk="0">
                  <a:moveTo>
                    <a:pt x="8855" y="0"/>
                  </a:moveTo>
                  <a:cubicBezTo>
                    <a:pt x="8394" y="0"/>
                    <a:pt x="7921" y="27"/>
                    <a:pt x="7440" y="86"/>
                  </a:cubicBezTo>
                  <a:cubicBezTo>
                    <a:pt x="3036" y="653"/>
                    <a:pt x="1" y="3288"/>
                    <a:pt x="234" y="7124"/>
                  </a:cubicBezTo>
                  <a:cubicBezTo>
                    <a:pt x="468" y="10960"/>
                    <a:pt x="3437" y="14563"/>
                    <a:pt x="3437" y="14563"/>
                  </a:cubicBezTo>
                  <a:lnTo>
                    <a:pt x="3270" y="15063"/>
                  </a:lnTo>
                  <a:cubicBezTo>
                    <a:pt x="3647" y="15252"/>
                    <a:pt x="4029" y="15324"/>
                    <a:pt x="4393" y="15324"/>
                  </a:cubicBezTo>
                  <a:cubicBezTo>
                    <a:pt x="5577" y="15324"/>
                    <a:pt x="6572" y="14563"/>
                    <a:pt x="6572" y="14563"/>
                  </a:cubicBezTo>
                  <a:lnTo>
                    <a:pt x="6572" y="14563"/>
                  </a:lnTo>
                  <a:cubicBezTo>
                    <a:pt x="6336" y="14687"/>
                    <a:pt x="6082" y="14746"/>
                    <a:pt x="5830" y="14746"/>
                  </a:cubicBezTo>
                  <a:cubicBezTo>
                    <a:pt x="5405" y="14746"/>
                    <a:pt x="4985" y="14577"/>
                    <a:pt x="4671" y="14263"/>
                  </a:cubicBezTo>
                  <a:cubicBezTo>
                    <a:pt x="3737" y="13395"/>
                    <a:pt x="3670" y="10660"/>
                    <a:pt x="4838" y="10427"/>
                  </a:cubicBezTo>
                  <a:cubicBezTo>
                    <a:pt x="5040" y="10386"/>
                    <a:pt x="5231" y="10367"/>
                    <a:pt x="5409" y="10367"/>
                  </a:cubicBezTo>
                  <a:cubicBezTo>
                    <a:pt x="6258" y="10367"/>
                    <a:pt x="6806" y="10810"/>
                    <a:pt x="6806" y="11527"/>
                  </a:cubicBezTo>
                  <a:cubicBezTo>
                    <a:pt x="6806" y="11884"/>
                    <a:pt x="6848" y="11990"/>
                    <a:pt x="6947" y="11990"/>
                  </a:cubicBezTo>
                  <a:cubicBezTo>
                    <a:pt x="7078" y="11990"/>
                    <a:pt x="7310" y="11799"/>
                    <a:pt x="7673" y="11761"/>
                  </a:cubicBezTo>
                  <a:cubicBezTo>
                    <a:pt x="8273" y="11661"/>
                    <a:pt x="7740" y="9793"/>
                    <a:pt x="8140" y="9493"/>
                  </a:cubicBezTo>
                  <a:cubicBezTo>
                    <a:pt x="8774" y="9092"/>
                    <a:pt x="9308" y="8592"/>
                    <a:pt x="9775" y="7992"/>
                  </a:cubicBezTo>
                  <a:cubicBezTo>
                    <a:pt x="10475" y="7058"/>
                    <a:pt x="8440" y="6290"/>
                    <a:pt x="8207" y="5423"/>
                  </a:cubicBezTo>
                  <a:cubicBezTo>
                    <a:pt x="7973" y="4556"/>
                    <a:pt x="14144" y="4322"/>
                    <a:pt x="14144" y="4322"/>
                  </a:cubicBezTo>
                  <a:cubicBezTo>
                    <a:pt x="14144" y="4322"/>
                    <a:pt x="16413" y="3388"/>
                    <a:pt x="15946" y="2521"/>
                  </a:cubicBezTo>
                  <a:cubicBezTo>
                    <a:pt x="15530" y="1749"/>
                    <a:pt x="12579" y="0"/>
                    <a:pt x="8855" y="0"/>
                  </a:cubicBez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41"/>
            <p:cNvSpPr/>
            <p:nvPr/>
          </p:nvSpPr>
          <p:spPr>
            <a:xfrm>
              <a:off x="3116575" y="1773375"/>
              <a:ext cx="35875" cy="12525"/>
            </a:xfrm>
            <a:custGeom>
              <a:avLst/>
              <a:gdLst/>
              <a:ahLst/>
              <a:cxnLst/>
              <a:rect l="l" t="t" r="r" b="b"/>
              <a:pathLst>
                <a:path w="1435" h="501" fill="none" extrusionOk="0">
                  <a:moveTo>
                    <a:pt x="1434" y="1"/>
                  </a:moveTo>
                  <a:lnTo>
                    <a:pt x="0" y="501"/>
                  </a:lnTo>
                  <a:lnTo>
                    <a:pt x="1301" y="50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41"/>
            <p:cNvSpPr/>
            <p:nvPr/>
          </p:nvSpPr>
          <p:spPr>
            <a:xfrm>
              <a:off x="3114900" y="1715000"/>
              <a:ext cx="51725" cy="27550"/>
            </a:xfrm>
            <a:custGeom>
              <a:avLst/>
              <a:gdLst/>
              <a:ahLst/>
              <a:cxnLst/>
              <a:rect l="l" t="t" r="r" b="b"/>
              <a:pathLst>
                <a:path w="2069" h="1102" fill="none" extrusionOk="0">
                  <a:moveTo>
                    <a:pt x="2068" y="901"/>
                  </a:moveTo>
                  <a:cubicBezTo>
                    <a:pt x="2068" y="901"/>
                    <a:pt x="1435" y="1"/>
                    <a:pt x="734" y="401"/>
                  </a:cubicBezTo>
                  <a:cubicBezTo>
                    <a:pt x="67" y="801"/>
                    <a:pt x="0" y="1101"/>
                    <a:pt x="0" y="1101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41"/>
            <p:cNvSpPr/>
            <p:nvPr/>
          </p:nvSpPr>
          <p:spPr>
            <a:xfrm>
              <a:off x="3129075" y="1894300"/>
              <a:ext cx="36725" cy="10025"/>
            </a:xfrm>
            <a:custGeom>
              <a:avLst/>
              <a:gdLst/>
              <a:ahLst/>
              <a:cxnLst/>
              <a:rect l="l" t="t" r="r" b="b"/>
              <a:pathLst>
                <a:path w="1469" h="401" fill="none" extrusionOk="0">
                  <a:moveTo>
                    <a:pt x="0" y="0"/>
                  </a:moveTo>
                  <a:cubicBezTo>
                    <a:pt x="434" y="301"/>
                    <a:pt x="934" y="401"/>
                    <a:pt x="1468" y="334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41"/>
            <p:cNvSpPr/>
            <p:nvPr/>
          </p:nvSpPr>
          <p:spPr>
            <a:xfrm>
              <a:off x="2802175" y="1921825"/>
              <a:ext cx="251875" cy="307750"/>
            </a:xfrm>
            <a:custGeom>
              <a:avLst/>
              <a:gdLst/>
              <a:ahLst/>
              <a:cxnLst/>
              <a:rect l="l" t="t" r="r" b="b"/>
              <a:pathLst>
                <a:path w="10075" h="12310" extrusionOk="0">
                  <a:moveTo>
                    <a:pt x="1335" y="0"/>
                  </a:moveTo>
                  <a:lnTo>
                    <a:pt x="0" y="2269"/>
                  </a:lnTo>
                  <a:lnTo>
                    <a:pt x="9307" y="12309"/>
                  </a:lnTo>
                  <a:lnTo>
                    <a:pt x="10074" y="8606"/>
                  </a:lnTo>
                  <a:lnTo>
                    <a:pt x="1335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41"/>
            <p:cNvSpPr/>
            <p:nvPr/>
          </p:nvSpPr>
          <p:spPr>
            <a:xfrm>
              <a:off x="3454300" y="2702950"/>
              <a:ext cx="233525" cy="179450"/>
            </a:xfrm>
            <a:custGeom>
              <a:avLst/>
              <a:gdLst/>
              <a:ahLst/>
              <a:cxnLst/>
              <a:rect l="l" t="t" r="r" b="b"/>
              <a:pathLst>
                <a:path w="9341" h="7178" extrusionOk="0">
                  <a:moveTo>
                    <a:pt x="5417" y="0"/>
                  </a:moveTo>
                  <a:cubicBezTo>
                    <a:pt x="5386" y="0"/>
                    <a:pt x="5360" y="4"/>
                    <a:pt x="5338" y="11"/>
                  </a:cubicBezTo>
                  <a:cubicBezTo>
                    <a:pt x="4837" y="178"/>
                    <a:pt x="1" y="3680"/>
                    <a:pt x="334" y="4514"/>
                  </a:cubicBezTo>
                  <a:cubicBezTo>
                    <a:pt x="668" y="5348"/>
                    <a:pt x="3236" y="6449"/>
                    <a:pt x="4737" y="7016"/>
                  </a:cubicBezTo>
                  <a:cubicBezTo>
                    <a:pt x="5025" y="7131"/>
                    <a:pt x="5371" y="7177"/>
                    <a:pt x="5743" y="7177"/>
                  </a:cubicBezTo>
                  <a:cubicBezTo>
                    <a:pt x="7313" y="7177"/>
                    <a:pt x="9341" y="6349"/>
                    <a:pt x="9341" y="6349"/>
                  </a:cubicBezTo>
                  <a:lnTo>
                    <a:pt x="8907" y="1679"/>
                  </a:lnTo>
                  <a:cubicBezTo>
                    <a:pt x="8907" y="1679"/>
                    <a:pt x="6099" y="0"/>
                    <a:pt x="5417" y="0"/>
                  </a:cubicBezTo>
                  <a:close/>
                </a:path>
              </a:pathLst>
            </a:custGeom>
            <a:solidFill>
              <a:srgbClr val="F4CCCC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41"/>
            <p:cNvSpPr/>
            <p:nvPr/>
          </p:nvSpPr>
          <p:spPr>
            <a:xfrm>
              <a:off x="3445975" y="2690700"/>
              <a:ext cx="208500" cy="187875"/>
            </a:xfrm>
            <a:custGeom>
              <a:avLst/>
              <a:gdLst/>
              <a:ahLst/>
              <a:cxnLst/>
              <a:rect l="l" t="t" r="r" b="b"/>
              <a:pathLst>
                <a:path w="8340" h="7515" extrusionOk="0">
                  <a:moveTo>
                    <a:pt x="3336" y="1"/>
                  </a:moveTo>
                  <a:cubicBezTo>
                    <a:pt x="2936" y="1"/>
                    <a:pt x="267" y="1502"/>
                    <a:pt x="267" y="1502"/>
                  </a:cubicBezTo>
                  <a:lnTo>
                    <a:pt x="0" y="5238"/>
                  </a:lnTo>
                  <a:cubicBezTo>
                    <a:pt x="0" y="5238"/>
                    <a:pt x="3524" y="7514"/>
                    <a:pt x="4963" y="7514"/>
                  </a:cubicBezTo>
                  <a:cubicBezTo>
                    <a:pt x="5013" y="7514"/>
                    <a:pt x="5060" y="7511"/>
                    <a:pt x="5104" y="7506"/>
                  </a:cubicBezTo>
                  <a:cubicBezTo>
                    <a:pt x="6438" y="7339"/>
                    <a:pt x="7672" y="6405"/>
                    <a:pt x="8006" y="5838"/>
                  </a:cubicBezTo>
                  <a:cubicBezTo>
                    <a:pt x="8339" y="5271"/>
                    <a:pt x="5170" y="3670"/>
                    <a:pt x="5170" y="3670"/>
                  </a:cubicBezTo>
                  <a:lnTo>
                    <a:pt x="6171" y="2169"/>
                  </a:lnTo>
                  <a:cubicBezTo>
                    <a:pt x="6171" y="2169"/>
                    <a:pt x="3769" y="1"/>
                    <a:pt x="33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41"/>
            <p:cNvSpPr/>
            <p:nvPr/>
          </p:nvSpPr>
          <p:spPr>
            <a:xfrm>
              <a:off x="3445975" y="2690700"/>
              <a:ext cx="208500" cy="187875"/>
            </a:xfrm>
            <a:custGeom>
              <a:avLst/>
              <a:gdLst/>
              <a:ahLst/>
              <a:cxnLst/>
              <a:rect l="l" t="t" r="r" b="b"/>
              <a:pathLst>
                <a:path w="8340" h="7515" extrusionOk="0">
                  <a:moveTo>
                    <a:pt x="3336" y="1"/>
                  </a:moveTo>
                  <a:cubicBezTo>
                    <a:pt x="2936" y="1"/>
                    <a:pt x="267" y="1502"/>
                    <a:pt x="267" y="1502"/>
                  </a:cubicBezTo>
                  <a:lnTo>
                    <a:pt x="0" y="5238"/>
                  </a:lnTo>
                  <a:cubicBezTo>
                    <a:pt x="0" y="5238"/>
                    <a:pt x="3524" y="7514"/>
                    <a:pt x="4963" y="7514"/>
                  </a:cubicBezTo>
                  <a:cubicBezTo>
                    <a:pt x="5013" y="7514"/>
                    <a:pt x="5060" y="7511"/>
                    <a:pt x="5104" y="7506"/>
                  </a:cubicBezTo>
                  <a:cubicBezTo>
                    <a:pt x="6438" y="7339"/>
                    <a:pt x="7672" y="6405"/>
                    <a:pt x="8006" y="5838"/>
                  </a:cubicBezTo>
                  <a:cubicBezTo>
                    <a:pt x="8339" y="5271"/>
                    <a:pt x="5170" y="3670"/>
                    <a:pt x="5170" y="3670"/>
                  </a:cubicBezTo>
                  <a:lnTo>
                    <a:pt x="6171" y="2169"/>
                  </a:lnTo>
                  <a:cubicBezTo>
                    <a:pt x="6171" y="2169"/>
                    <a:pt x="3769" y="1"/>
                    <a:pt x="3336" y="1"/>
                  </a:cubicBezTo>
                  <a:close/>
                </a:path>
              </a:pathLst>
            </a:custGeom>
            <a:solidFill>
              <a:srgbClr val="DD7E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41"/>
            <p:cNvSpPr/>
            <p:nvPr/>
          </p:nvSpPr>
          <p:spPr>
            <a:xfrm>
              <a:off x="3445975" y="2690700"/>
              <a:ext cx="208500" cy="191825"/>
            </a:xfrm>
            <a:custGeom>
              <a:avLst/>
              <a:gdLst/>
              <a:ahLst/>
              <a:cxnLst/>
              <a:rect l="l" t="t" r="r" b="b"/>
              <a:pathLst>
                <a:path w="8340" h="7673" fill="none" extrusionOk="0">
                  <a:moveTo>
                    <a:pt x="267" y="1502"/>
                  </a:moveTo>
                  <a:cubicBezTo>
                    <a:pt x="267" y="1502"/>
                    <a:pt x="2936" y="1"/>
                    <a:pt x="3336" y="1"/>
                  </a:cubicBezTo>
                  <a:cubicBezTo>
                    <a:pt x="3769" y="1"/>
                    <a:pt x="6171" y="2169"/>
                    <a:pt x="6171" y="2169"/>
                  </a:cubicBezTo>
                  <a:lnTo>
                    <a:pt x="5170" y="3670"/>
                  </a:lnTo>
                  <a:cubicBezTo>
                    <a:pt x="5170" y="3670"/>
                    <a:pt x="8339" y="5271"/>
                    <a:pt x="8006" y="5838"/>
                  </a:cubicBezTo>
                  <a:cubicBezTo>
                    <a:pt x="7672" y="6405"/>
                    <a:pt x="6438" y="7339"/>
                    <a:pt x="5104" y="7506"/>
                  </a:cubicBezTo>
                  <a:cubicBezTo>
                    <a:pt x="3769" y="7673"/>
                    <a:pt x="0" y="5238"/>
                    <a:pt x="0" y="5238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41"/>
            <p:cNvSpPr/>
            <p:nvPr/>
          </p:nvSpPr>
          <p:spPr>
            <a:xfrm>
              <a:off x="3395925" y="2711550"/>
              <a:ext cx="68400" cy="110925"/>
            </a:xfrm>
            <a:custGeom>
              <a:avLst/>
              <a:gdLst/>
              <a:ahLst/>
              <a:cxnLst/>
              <a:rect l="l" t="t" r="r" b="b"/>
              <a:pathLst>
                <a:path w="2736" h="4437" extrusionOk="0">
                  <a:moveTo>
                    <a:pt x="401" y="0"/>
                  </a:moveTo>
                  <a:lnTo>
                    <a:pt x="1" y="3770"/>
                  </a:lnTo>
                  <a:lnTo>
                    <a:pt x="2002" y="4437"/>
                  </a:lnTo>
                  <a:lnTo>
                    <a:pt x="2736" y="434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41"/>
            <p:cNvSpPr/>
            <p:nvPr/>
          </p:nvSpPr>
          <p:spPr>
            <a:xfrm>
              <a:off x="2659575" y="2130300"/>
              <a:ext cx="771400" cy="692175"/>
            </a:xfrm>
            <a:custGeom>
              <a:avLst/>
              <a:gdLst/>
              <a:ahLst/>
              <a:cxnLst/>
              <a:rect l="l" t="t" r="r" b="b"/>
              <a:pathLst>
                <a:path w="30856" h="27687" extrusionOk="0">
                  <a:moveTo>
                    <a:pt x="2769" y="1"/>
                  </a:moveTo>
                  <a:cubicBezTo>
                    <a:pt x="2769" y="1"/>
                    <a:pt x="501" y="4337"/>
                    <a:pt x="267" y="6505"/>
                  </a:cubicBezTo>
                  <a:cubicBezTo>
                    <a:pt x="0" y="8640"/>
                    <a:pt x="9174" y="25919"/>
                    <a:pt x="9841" y="26519"/>
                  </a:cubicBezTo>
                  <a:cubicBezTo>
                    <a:pt x="10508" y="27087"/>
                    <a:pt x="30022" y="27687"/>
                    <a:pt x="30022" y="27687"/>
                  </a:cubicBezTo>
                  <a:lnTo>
                    <a:pt x="30856" y="23417"/>
                  </a:lnTo>
                  <a:lnTo>
                    <a:pt x="14177" y="18681"/>
                  </a:lnTo>
                  <a:lnTo>
                    <a:pt x="8506" y="1235"/>
                  </a:lnTo>
                  <a:lnTo>
                    <a:pt x="2769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41"/>
            <p:cNvSpPr/>
            <p:nvPr/>
          </p:nvSpPr>
          <p:spPr>
            <a:xfrm>
              <a:off x="2659575" y="2130300"/>
              <a:ext cx="771400" cy="692175"/>
            </a:xfrm>
            <a:custGeom>
              <a:avLst/>
              <a:gdLst/>
              <a:ahLst/>
              <a:cxnLst/>
              <a:rect l="l" t="t" r="r" b="b"/>
              <a:pathLst>
                <a:path w="30856" h="27687" extrusionOk="0">
                  <a:moveTo>
                    <a:pt x="2769" y="1"/>
                  </a:moveTo>
                  <a:cubicBezTo>
                    <a:pt x="2769" y="1"/>
                    <a:pt x="501" y="4337"/>
                    <a:pt x="267" y="6505"/>
                  </a:cubicBezTo>
                  <a:cubicBezTo>
                    <a:pt x="0" y="8640"/>
                    <a:pt x="9174" y="25919"/>
                    <a:pt x="9841" y="26519"/>
                  </a:cubicBezTo>
                  <a:cubicBezTo>
                    <a:pt x="10508" y="27087"/>
                    <a:pt x="30022" y="27687"/>
                    <a:pt x="30022" y="27687"/>
                  </a:cubicBezTo>
                  <a:lnTo>
                    <a:pt x="30856" y="23417"/>
                  </a:lnTo>
                  <a:lnTo>
                    <a:pt x="14177" y="18681"/>
                  </a:lnTo>
                  <a:lnTo>
                    <a:pt x="8506" y="1235"/>
                  </a:lnTo>
                  <a:lnTo>
                    <a:pt x="27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41"/>
            <p:cNvSpPr/>
            <p:nvPr/>
          </p:nvSpPr>
          <p:spPr>
            <a:xfrm>
              <a:off x="2659575" y="2130300"/>
              <a:ext cx="771400" cy="692175"/>
            </a:xfrm>
            <a:custGeom>
              <a:avLst/>
              <a:gdLst/>
              <a:ahLst/>
              <a:cxnLst/>
              <a:rect l="l" t="t" r="r" b="b"/>
              <a:pathLst>
                <a:path w="30856" h="27687" fill="none" extrusionOk="0">
                  <a:moveTo>
                    <a:pt x="2769" y="1"/>
                  </a:moveTo>
                  <a:cubicBezTo>
                    <a:pt x="2769" y="1"/>
                    <a:pt x="501" y="4337"/>
                    <a:pt x="267" y="6505"/>
                  </a:cubicBezTo>
                  <a:cubicBezTo>
                    <a:pt x="0" y="8640"/>
                    <a:pt x="9174" y="25919"/>
                    <a:pt x="9841" y="26519"/>
                  </a:cubicBezTo>
                  <a:cubicBezTo>
                    <a:pt x="10508" y="27087"/>
                    <a:pt x="30022" y="27687"/>
                    <a:pt x="30022" y="27687"/>
                  </a:cubicBezTo>
                  <a:lnTo>
                    <a:pt x="30856" y="23417"/>
                  </a:lnTo>
                  <a:lnTo>
                    <a:pt x="14177" y="18681"/>
                  </a:lnTo>
                  <a:lnTo>
                    <a:pt x="8506" y="1235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41"/>
            <p:cNvSpPr/>
            <p:nvPr/>
          </p:nvSpPr>
          <p:spPr>
            <a:xfrm>
              <a:off x="3489325" y="2704075"/>
              <a:ext cx="115100" cy="115975"/>
            </a:xfrm>
            <a:custGeom>
              <a:avLst/>
              <a:gdLst/>
              <a:ahLst/>
              <a:cxnLst/>
              <a:rect l="l" t="t" r="r" b="b"/>
              <a:pathLst>
                <a:path w="4604" h="4639" extrusionOk="0">
                  <a:moveTo>
                    <a:pt x="3686" y="0"/>
                  </a:moveTo>
                  <a:cubicBezTo>
                    <a:pt x="3422" y="0"/>
                    <a:pt x="3163" y="136"/>
                    <a:pt x="3003" y="566"/>
                  </a:cubicBezTo>
                  <a:cubicBezTo>
                    <a:pt x="2603" y="1734"/>
                    <a:pt x="1" y="4569"/>
                    <a:pt x="1168" y="4636"/>
                  </a:cubicBezTo>
                  <a:cubicBezTo>
                    <a:pt x="1192" y="4638"/>
                    <a:pt x="1216" y="4639"/>
                    <a:pt x="1240" y="4639"/>
                  </a:cubicBezTo>
                  <a:cubicBezTo>
                    <a:pt x="2422" y="4639"/>
                    <a:pt x="4504" y="2301"/>
                    <a:pt x="4504" y="2301"/>
                  </a:cubicBezTo>
                  <a:lnTo>
                    <a:pt x="4604" y="400"/>
                  </a:lnTo>
                  <a:cubicBezTo>
                    <a:pt x="4604" y="400"/>
                    <a:pt x="4138" y="0"/>
                    <a:pt x="3686" y="0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41"/>
            <p:cNvSpPr/>
            <p:nvPr/>
          </p:nvSpPr>
          <p:spPr>
            <a:xfrm>
              <a:off x="3489325" y="2689025"/>
              <a:ext cx="115100" cy="133450"/>
            </a:xfrm>
            <a:custGeom>
              <a:avLst/>
              <a:gdLst/>
              <a:ahLst/>
              <a:cxnLst/>
              <a:rect l="l" t="t" r="r" b="b"/>
              <a:pathLst>
                <a:path w="4604" h="5338" fill="none" extrusionOk="0">
                  <a:moveTo>
                    <a:pt x="4604" y="1002"/>
                  </a:moveTo>
                  <a:cubicBezTo>
                    <a:pt x="4604" y="1002"/>
                    <a:pt x="3436" y="1"/>
                    <a:pt x="3003" y="1168"/>
                  </a:cubicBezTo>
                  <a:cubicBezTo>
                    <a:pt x="2603" y="2336"/>
                    <a:pt x="1" y="5171"/>
                    <a:pt x="1168" y="5238"/>
                  </a:cubicBezTo>
                  <a:cubicBezTo>
                    <a:pt x="2336" y="5338"/>
                    <a:pt x="4504" y="2903"/>
                    <a:pt x="4504" y="2903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41"/>
            <p:cNvSpPr/>
            <p:nvPr/>
          </p:nvSpPr>
          <p:spPr>
            <a:xfrm>
              <a:off x="3467650" y="2821125"/>
              <a:ext cx="37075" cy="61775"/>
            </a:xfrm>
            <a:custGeom>
              <a:avLst/>
              <a:gdLst/>
              <a:ahLst/>
              <a:cxnLst/>
              <a:rect l="l" t="t" r="r" b="b"/>
              <a:pathLst>
                <a:path w="1483" h="2471" extrusionOk="0">
                  <a:moveTo>
                    <a:pt x="734" y="0"/>
                  </a:moveTo>
                  <a:cubicBezTo>
                    <a:pt x="559" y="0"/>
                    <a:pt x="393" y="123"/>
                    <a:pt x="301" y="388"/>
                  </a:cubicBezTo>
                  <a:cubicBezTo>
                    <a:pt x="301" y="388"/>
                    <a:pt x="0" y="1789"/>
                    <a:pt x="701" y="2389"/>
                  </a:cubicBezTo>
                  <a:cubicBezTo>
                    <a:pt x="771" y="2445"/>
                    <a:pt x="837" y="2470"/>
                    <a:pt x="898" y="2470"/>
                  </a:cubicBezTo>
                  <a:cubicBezTo>
                    <a:pt x="1277" y="2470"/>
                    <a:pt x="1483" y="1505"/>
                    <a:pt x="1368" y="788"/>
                  </a:cubicBezTo>
                  <a:cubicBezTo>
                    <a:pt x="1288" y="285"/>
                    <a:pt x="1001" y="0"/>
                    <a:pt x="734" y="0"/>
                  </a:cubicBezTo>
                  <a:close/>
                </a:path>
              </a:pathLst>
            </a:custGeom>
            <a:solidFill>
              <a:srgbClr val="F4CCCC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41"/>
            <p:cNvSpPr/>
            <p:nvPr/>
          </p:nvSpPr>
          <p:spPr>
            <a:xfrm>
              <a:off x="3496825" y="2829450"/>
              <a:ext cx="37200" cy="61775"/>
            </a:xfrm>
            <a:custGeom>
              <a:avLst/>
              <a:gdLst/>
              <a:ahLst/>
              <a:cxnLst/>
              <a:rect l="l" t="t" r="r" b="b"/>
              <a:pathLst>
                <a:path w="1488" h="2471" extrusionOk="0">
                  <a:moveTo>
                    <a:pt x="746" y="1"/>
                  </a:moveTo>
                  <a:cubicBezTo>
                    <a:pt x="565" y="1"/>
                    <a:pt x="394" y="124"/>
                    <a:pt x="301" y="388"/>
                  </a:cubicBezTo>
                  <a:cubicBezTo>
                    <a:pt x="301" y="388"/>
                    <a:pt x="1" y="1789"/>
                    <a:pt x="735" y="2390"/>
                  </a:cubicBezTo>
                  <a:cubicBezTo>
                    <a:pt x="805" y="2445"/>
                    <a:pt x="870" y="2471"/>
                    <a:pt x="930" y="2471"/>
                  </a:cubicBezTo>
                  <a:cubicBezTo>
                    <a:pt x="1302" y="2471"/>
                    <a:pt x="1488" y="1506"/>
                    <a:pt x="1402" y="788"/>
                  </a:cubicBezTo>
                  <a:cubicBezTo>
                    <a:pt x="1321" y="285"/>
                    <a:pt x="1022" y="1"/>
                    <a:pt x="746" y="1"/>
                  </a:cubicBezTo>
                  <a:close/>
                </a:path>
              </a:pathLst>
            </a:custGeom>
            <a:solidFill>
              <a:srgbClr val="F4CCCC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41"/>
            <p:cNvSpPr/>
            <p:nvPr/>
          </p:nvSpPr>
          <p:spPr>
            <a:xfrm>
              <a:off x="3526025" y="2841950"/>
              <a:ext cx="37075" cy="61800"/>
            </a:xfrm>
            <a:custGeom>
              <a:avLst/>
              <a:gdLst/>
              <a:ahLst/>
              <a:cxnLst/>
              <a:rect l="l" t="t" r="r" b="b"/>
              <a:pathLst>
                <a:path w="1483" h="2472" extrusionOk="0">
                  <a:moveTo>
                    <a:pt x="734" y="1"/>
                  </a:moveTo>
                  <a:cubicBezTo>
                    <a:pt x="559" y="1"/>
                    <a:pt x="393" y="124"/>
                    <a:pt x="301" y="389"/>
                  </a:cubicBezTo>
                  <a:cubicBezTo>
                    <a:pt x="301" y="389"/>
                    <a:pt x="0" y="1790"/>
                    <a:pt x="701" y="2390"/>
                  </a:cubicBezTo>
                  <a:cubicBezTo>
                    <a:pt x="771" y="2446"/>
                    <a:pt x="837" y="2471"/>
                    <a:pt x="898" y="2471"/>
                  </a:cubicBezTo>
                  <a:cubicBezTo>
                    <a:pt x="1277" y="2471"/>
                    <a:pt x="1483" y="1506"/>
                    <a:pt x="1368" y="789"/>
                  </a:cubicBezTo>
                  <a:cubicBezTo>
                    <a:pt x="1288" y="286"/>
                    <a:pt x="1001" y="1"/>
                    <a:pt x="734" y="1"/>
                  </a:cubicBezTo>
                  <a:close/>
                </a:path>
              </a:pathLst>
            </a:custGeom>
            <a:solidFill>
              <a:srgbClr val="F4CCCC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41"/>
            <p:cNvSpPr/>
            <p:nvPr/>
          </p:nvSpPr>
          <p:spPr>
            <a:xfrm>
              <a:off x="3555200" y="2861550"/>
              <a:ext cx="33850" cy="41800"/>
            </a:xfrm>
            <a:custGeom>
              <a:avLst/>
              <a:gdLst/>
              <a:ahLst/>
              <a:cxnLst/>
              <a:rect l="l" t="t" r="r" b="b"/>
              <a:pathLst>
                <a:path w="1354" h="1672" extrusionOk="0">
                  <a:moveTo>
                    <a:pt x="689" y="1"/>
                  </a:moveTo>
                  <a:cubicBezTo>
                    <a:pt x="522" y="1"/>
                    <a:pt x="361" y="86"/>
                    <a:pt x="268" y="272"/>
                  </a:cubicBezTo>
                  <a:cubicBezTo>
                    <a:pt x="268" y="272"/>
                    <a:pt x="1" y="1206"/>
                    <a:pt x="668" y="1606"/>
                  </a:cubicBezTo>
                  <a:cubicBezTo>
                    <a:pt x="738" y="1651"/>
                    <a:pt x="803" y="1671"/>
                    <a:pt x="862" y="1671"/>
                  </a:cubicBezTo>
                  <a:cubicBezTo>
                    <a:pt x="1198" y="1671"/>
                    <a:pt x="1354" y="1021"/>
                    <a:pt x="1268" y="539"/>
                  </a:cubicBezTo>
                  <a:cubicBezTo>
                    <a:pt x="1208" y="197"/>
                    <a:pt x="942" y="1"/>
                    <a:pt x="689" y="1"/>
                  </a:cubicBezTo>
                  <a:close/>
                </a:path>
              </a:pathLst>
            </a:custGeom>
            <a:solidFill>
              <a:srgbClr val="F4CCCC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41"/>
            <p:cNvSpPr/>
            <p:nvPr/>
          </p:nvSpPr>
          <p:spPr>
            <a:xfrm>
              <a:off x="3676975" y="2743250"/>
              <a:ext cx="52550" cy="135100"/>
            </a:xfrm>
            <a:custGeom>
              <a:avLst/>
              <a:gdLst/>
              <a:ahLst/>
              <a:cxnLst/>
              <a:rect l="l" t="t" r="r" b="b"/>
              <a:pathLst>
                <a:path w="2102" h="5404" fill="none" extrusionOk="0">
                  <a:moveTo>
                    <a:pt x="0" y="67"/>
                  </a:moveTo>
                  <a:lnTo>
                    <a:pt x="267" y="5404"/>
                  </a:lnTo>
                  <a:lnTo>
                    <a:pt x="2102" y="4904"/>
                  </a:lnTo>
                  <a:lnTo>
                    <a:pt x="1668" y="0"/>
                  </a:ln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41"/>
            <p:cNvSpPr/>
            <p:nvPr/>
          </p:nvSpPr>
          <p:spPr>
            <a:xfrm>
              <a:off x="3708650" y="2647325"/>
              <a:ext cx="376975" cy="243550"/>
            </a:xfrm>
            <a:custGeom>
              <a:avLst/>
              <a:gdLst/>
              <a:ahLst/>
              <a:cxnLst/>
              <a:rect l="l" t="t" r="r" b="b"/>
              <a:pathLst>
                <a:path w="15079" h="9742" extrusionOk="0">
                  <a:moveTo>
                    <a:pt x="15078" y="1"/>
                  </a:moveTo>
                  <a:lnTo>
                    <a:pt x="1" y="3403"/>
                  </a:lnTo>
                  <a:lnTo>
                    <a:pt x="835" y="9741"/>
                  </a:lnTo>
                  <a:lnTo>
                    <a:pt x="14744" y="8240"/>
                  </a:lnTo>
                  <a:lnTo>
                    <a:pt x="15078" y="1"/>
                  </a:lnTo>
                  <a:close/>
                </a:path>
              </a:pathLst>
            </a:custGeom>
            <a:solidFill>
              <a:schemeClr val="accent5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41"/>
            <p:cNvSpPr/>
            <p:nvPr/>
          </p:nvSpPr>
          <p:spPr>
            <a:xfrm>
              <a:off x="2934775" y="3363675"/>
              <a:ext cx="163475" cy="1079975"/>
            </a:xfrm>
            <a:custGeom>
              <a:avLst/>
              <a:gdLst/>
              <a:ahLst/>
              <a:cxnLst/>
              <a:rect l="l" t="t" r="r" b="b"/>
              <a:pathLst>
                <a:path w="6539" h="43199" fill="none" extrusionOk="0">
                  <a:moveTo>
                    <a:pt x="6538" y="1"/>
                  </a:moveTo>
                  <a:cubicBezTo>
                    <a:pt x="6538" y="1"/>
                    <a:pt x="4003" y="16880"/>
                    <a:pt x="4003" y="22617"/>
                  </a:cubicBezTo>
                  <a:cubicBezTo>
                    <a:pt x="4003" y="28321"/>
                    <a:pt x="134" y="37895"/>
                    <a:pt x="0" y="43198"/>
                  </a:cubicBez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41"/>
            <p:cNvSpPr/>
            <p:nvPr/>
          </p:nvSpPr>
          <p:spPr>
            <a:xfrm>
              <a:off x="2702100" y="4609575"/>
              <a:ext cx="478700" cy="172775"/>
            </a:xfrm>
            <a:custGeom>
              <a:avLst/>
              <a:gdLst/>
              <a:ahLst/>
              <a:cxnLst/>
              <a:rect l="l" t="t" r="r" b="b"/>
              <a:pathLst>
                <a:path w="19148" h="6911" extrusionOk="0">
                  <a:moveTo>
                    <a:pt x="10775" y="1"/>
                  </a:moveTo>
                  <a:cubicBezTo>
                    <a:pt x="10775" y="1"/>
                    <a:pt x="7172" y="2803"/>
                    <a:pt x="5204" y="3470"/>
                  </a:cubicBezTo>
                  <a:cubicBezTo>
                    <a:pt x="3203" y="4137"/>
                    <a:pt x="1" y="4270"/>
                    <a:pt x="1" y="4270"/>
                  </a:cubicBezTo>
                  <a:lnTo>
                    <a:pt x="1" y="5071"/>
                  </a:lnTo>
                  <a:cubicBezTo>
                    <a:pt x="167" y="5638"/>
                    <a:pt x="501" y="6138"/>
                    <a:pt x="935" y="6539"/>
                  </a:cubicBezTo>
                  <a:cubicBezTo>
                    <a:pt x="1234" y="6778"/>
                    <a:pt x="4405" y="6910"/>
                    <a:pt x="7927" y="6910"/>
                  </a:cubicBezTo>
                  <a:cubicBezTo>
                    <a:pt x="12240" y="6910"/>
                    <a:pt x="17079" y="6712"/>
                    <a:pt x="17813" y="6272"/>
                  </a:cubicBezTo>
                  <a:cubicBezTo>
                    <a:pt x="19148" y="5471"/>
                    <a:pt x="18480" y="4404"/>
                    <a:pt x="17947" y="4404"/>
                  </a:cubicBezTo>
                  <a:cubicBezTo>
                    <a:pt x="17413" y="4404"/>
                    <a:pt x="10775" y="1"/>
                    <a:pt x="10775" y="1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41"/>
            <p:cNvSpPr/>
            <p:nvPr/>
          </p:nvSpPr>
          <p:spPr>
            <a:xfrm>
              <a:off x="2705425" y="4733825"/>
              <a:ext cx="462875" cy="48525"/>
            </a:xfrm>
            <a:custGeom>
              <a:avLst/>
              <a:gdLst/>
              <a:ahLst/>
              <a:cxnLst/>
              <a:rect l="l" t="t" r="r" b="b"/>
              <a:pathLst>
                <a:path w="18515" h="1941" extrusionOk="0">
                  <a:moveTo>
                    <a:pt x="18447" y="1"/>
                  </a:moveTo>
                  <a:lnTo>
                    <a:pt x="18447" y="1"/>
                  </a:lnTo>
                  <a:cubicBezTo>
                    <a:pt x="16479" y="401"/>
                    <a:pt x="14511" y="601"/>
                    <a:pt x="12510" y="635"/>
                  </a:cubicBezTo>
                  <a:cubicBezTo>
                    <a:pt x="11828" y="652"/>
                    <a:pt x="11079" y="659"/>
                    <a:pt x="10294" y="659"/>
                  </a:cubicBezTo>
                  <a:cubicBezTo>
                    <a:pt x="6469" y="659"/>
                    <a:pt x="1800" y="484"/>
                    <a:pt x="1" y="401"/>
                  </a:cubicBezTo>
                  <a:lnTo>
                    <a:pt x="1" y="401"/>
                  </a:lnTo>
                  <a:cubicBezTo>
                    <a:pt x="168" y="835"/>
                    <a:pt x="468" y="1235"/>
                    <a:pt x="835" y="1569"/>
                  </a:cubicBezTo>
                  <a:cubicBezTo>
                    <a:pt x="1120" y="1808"/>
                    <a:pt x="4282" y="1940"/>
                    <a:pt x="7799" y="1940"/>
                  </a:cubicBezTo>
                  <a:cubicBezTo>
                    <a:pt x="12107" y="1940"/>
                    <a:pt x="16946" y="1742"/>
                    <a:pt x="17680" y="1302"/>
                  </a:cubicBezTo>
                  <a:cubicBezTo>
                    <a:pt x="18381" y="868"/>
                    <a:pt x="18514" y="368"/>
                    <a:pt x="18447" y="1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41"/>
            <p:cNvSpPr/>
            <p:nvPr/>
          </p:nvSpPr>
          <p:spPr>
            <a:xfrm>
              <a:off x="2651000" y="4443625"/>
              <a:ext cx="64475" cy="296725"/>
            </a:xfrm>
            <a:custGeom>
              <a:avLst/>
              <a:gdLst/>
              <a:ahLst/>
              <a:cxnLst/>
              <a:rect l="l" t="t" r="r" b="b"/>
              <a:pathLst>
                <a:path w="2579" h="11869" extrusionOk="0">
                  <a:moveTo>
                    <a:pt x="2578" y="0"/>
                  </a:moveTo>
                  <a:cubicBezTo>
                    <a:pt x="2578" y="1"/>
                    <a:pt x="210" y="8507"/>
                    <a:pt x="76" y="10508"/>
                  </a:cubicBezTo>
                  <a:cubicBezTo>
                    <a:pt x="1" y="11616"/>
                    <a:pt x="609" y="11868"/>
                    <a:pt x="1170" y="11868"/>
                  </a:cubicBezTo>
                  <a:cubicBezTo>
                    <a:pt x="1353" y="11868"/>
                    <a:pt x="1530" y="11842"/>
                    <a:pt x="1678" y="11809"/>
                  </a:cubicBezTo>
                  <a:lnTo>
                    <a:pt x="2045" y="10908"/>
                  </a:lnTo>
                  <a:lnTo>
                    <a:pt x="2578" y="0"/>
                  </a:lnTo>
                  <a:close/>
                </a:path>
              </a:pathLst>
            </a:custGeom>
            <a:solidFill>
              <a:schemeClr val="accent3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41"/>
            <p:cNvSpPr/>
            <p:nvPr/>
          </p:nvSpPr>
          <p:spPr>
            <a:xfrm>
              <a:off x="4094750" y="3281125"/>
              <a:ext cx="366125" cy="1388525"/>
            </a:xfrm>
            <a:custGeom>
              <a:avLst/>
              <a:gdLst/>
              <a:ahLst/>
              <a:cxnLst/>
              <a:rect l="l" t="t" r="r" b="b"/>
              <a:pathLst>
                <a:path w="14645" h="55541" extrusionOk="0">
                  <a:moveTo>
                    <a:pt x="1335" y="0"/>
                  </a:moveTo>
                  <a:cubicBezTo>
                    <a:pt x="1335" y="0"/>
                    <a:pt x="1" y="19815"/>
                    <a:pt x="1335" y="27787"/>
                  </a:cubicBezTo>
                  <a:cubicBezTo>
                    <a:pt x="2636" y="35759"/>
                    <a:pt x="6005" y="49569"/>
                    <a:pt x="6506" y="51304"/>
                  </a:cubicBezTo>
                  <a:cubicBezTo>
                    <a:pt x="6839" y="52338"/>
                    <a:pt x="6973" y="53405"/>
                    <a:pt x="6939" y="54473"/>
                  </a:cubicBezTo>
                  <a:lnTo>
                    <a:pt x="14378" y="55540"/>
                  </a:lnTo>
                  <a:cubicBezTo>
                    <a:pt x="14378" y="55540"/>
                    <a:pt x="12110" y="29355"/>
                    <a:pt x="12110" y="26319"/>
                  </a:cubicBezTo>
                  <a:cubicBezTo>
                    <a:pt x="12110" y="23250"/>
                    <a:pt x="14645" y="401"/>
                    <a:pt x="14645" y="401"/>
                  </a:cubicBezTo>
                  <a:lnTo>
                    <a:pt x="1335" y="0"/>
                  </a:ln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41"/>
            <p:cNvSpPr/>
            <p:nvPr/>
          </p:nvSpPr>
          <p:spPr>
            <a:xfrm>
              <a:off x="4018050" y="4639600"/>
              <a:ext cx="495375" cy="146800"/>
            </a:xfrm>
            <a:custGeom>
              <a:avLst/>
              <a:gdLst/>
              <a:ahLst/>
              <a:cxnLst/>
              <a:rect l="l" t="t" r="r" b="b"/>
              <a:pathLst>
                <a:path w="19815" h="5872" extrusionOk="0">
                  <a:moveTo>
                    <a:pt x="18914" y="0"/>
                  </a:moveTo>
                  <a:lnTo>
                    <a:pt x="9974" y="134"/>
                  </a:lnTo>
                  <a:cubicBezTo>
                    <a:pt x="9974" y="134"/>
                    <a:pt x="1868" y="3603"/>
                    <a:pt x="934" y="4270"/>
                  </a:cubicBezTo>
                  <a:cubicBezTo>
                    <a:pt x="0" y="4937"/>
                    <a:pt x="2936" y="5871"/>
                    <a:pt x="6505" y="5871"/>
                  </a:cubicBezTo>
                  <a:cubicBezTo>
                    <a:pt x="10107" y="5871"/>
                    <a:pt x="13710" y="5438"/>
                    <a:pt x="13710" y="5438"/>
                  </a:cubicBezTo>
                  <a:lnTo>
                    <a:pt x="15144" y="4637"/>
                  </a:lnTo>
                  <a:lnTo>
                    <a:pt x="15278" y="5571"/>
                  </a:lnTo>
                  <a:lnTo>
                    <a:pt x="19147" y="5571"/>
                  </a:lnTo>
                  <a:cubicBezTo>
                    <a:pt x="19147" y="5571"/>
                    <a:pt x="19814" y="2402"/>
                    <a:pt x="19547" y="1602"/>
                  </a:cubicBezTo>
                  <a:cubicBezTo>
                    <a:pt x="19381" y="1034"/>
                    <a:pt x="19147" y="501"/>
                    <a:pt x="18914" y="0"/>
                  </a:cubicBez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41"/>
            <p:cNvSpPr/>
            <p:nvPr/>
          </p:nvSpPr>
          <p:spPr>
            <a:xfrm>
              <a:off x="4098100" y="3231100"/>
              <a:ext cx="438675" cy="1445225"/>
            </a:xfrm>
            <a:custGeom>
              <a:avLst/>
              <a:gdLst/>
              <a:ahLst/>
              <a:cxnLst/>
              <a:rect l="l" t="t" r="r" b="b"/>
              <a:pathLst>
                <a:path w="17547" h="57809" extrusionOk="0">
                  <a:moveTo>
                    <a:pt x="17546" y="0"/>
                  </a:moveTo>
                  <a:lnTo>
                    <a:pt x="0" y="400"/>
                  </a:lnTo>
                  <a:cubicBezTo>
                    <a:pt x="0" y="400"/>
                    <a:pt x="668" y="19414"/>
                    <a:pt x="2269" y="26185"/>
                  </a:cubicBezTo>
                  <a:cubicBezTo>
                    <a:pt x="3836" y="32957"/>
                    <a:pt x="6638" y="49435"/>
                    <a:pt x="6638" y="51170"/>
                  </a:cubicBezTo>
                  <a:cubicBezTo>
                    <a:pt x="6638" y="52171"/>
                    <a:pt x="6505" y="53138"/>
                    <a:pt x="6238" y="54105"/>
                  </a:cubicBezTo>
                  <a:lnTo>
                    <a:pt x="5704" y="55840"/>
                  </a:lnTo>
                  <a:cubicBezTo>
                    <a:pt x="5805" y="56240"/>
                    <a:pt x="5938" y="56641"/>
                    <a:pt x="6138" y="57008"/>
                  </a:cubicBezTo>
                  <a:cubicBezTo>
                    <a:pt x="6138" y="57008"/>
                    <a:pt x="9574" y="57808"/>
                    <a:pt x="11842" y="57808"/>
                  </a:cubicBezTo>
                  <a:cubicBezTo>
                    <a:pt x="13243" y="57808"/>
                    <a:pt x="14644" y="57608"/>
                    <a:pt x="16012" y="57174"/>
                  </a:cubicBezTo>
                  <a:cubicBezTo>
                    <a:pt x="16012" y="57174"/>
                    <a:pt x="16079" y="53005"/>
                    <a:pt x="16212" y="51037"/>
                  </a:cubicBezTo>
                  <a:cubicBezTo>
                    <a:pt x="16345" y="49068"/>
                    <a:pt x="15678" y="36293"/>
                    <a:pt x="15678" y="33224"/>
                  </a:cubicBezTo>
                  <a:cubicBezTo>
                    <a:pt x="15678" y="30188"/>
                    <a:pt x="14878" y="28454"/>
                    <a:pt x="14878" y="24718"/>
                  </a:cubicBezTo>
                  <a:cubicBezTo>
                    <a:pt x="14878" y="21015"/>
                    <a:pt x="14211" y="11041"/>
                    <a:pt x="14344" y="9440"/>
                  </a:cubicBezTo>
                  <a:cubicBezTo>
                    <a:pt x="14477" y="7839"/>
                    <a:pt x="16345" y="6104"/>
                    <a:pt x="16746" y="4136"/>
                  </a:cubicBezTo>
                  <a:cubicBezTo>
                    <a:pt x="17146" y="2135"/>
                    <a:pt x="17546" y="0"/>
                    <a:pt x="17546" y="0"/>
                  </a:cubicBez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41"/>
            <p:cNvSpPr/>
            <p:nvPr/>
          </p:nvSpPr>
          <p:spPr>
            <a:xfrm>
              <a:off x="4138125" y="3740625"/>
              <a:ext cx="133450" cy="769725"/>
            </a:xfrm>
            <a:custGeom>
              <a:avLst/>
              <a:gdLst/>
              <a:ahLst/>
              <a:cxnLst/>
              <a:rect l="l" t="t" r="r" b="b"/>
              <a:pathLst>
                <a:path w="5338" h="30789" fill="none" extrusionOk="0">
                  <a:moveTo>
                    <a:pt x="1" y="0"/>
                  </a:moveTo>
                  <a:cubicBezTo>
                    <a:pt x="1" y="0"/>
                    <a:pt x="3703" y="25785"/>
                    <a:pt x="4637" y="27387"/>
                  </a:cubicBezTo>
                  <a:cubicBezTo>
                    <a:pt x="5171" y="28421"/>
                    <a:pt x="5338" y="29655"/>
                    <a:pt x="5037" y="30789"/>
                  </a:cubicBez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41"/>
            <p:cNvSpPr/>
            <p:nvPr/>
          </p:nvSpPr>
          <p:spPr>
            <a:xfrm>
              <a:off x="4004700" y="2849075"/>
              <a:ext cx="139300" cy="514625"/>
            </a:xfrm>
            <a:custGeom>
              <a:avLst/>
              <a:gdLst/>
              <a:ahLst/>
              <a:cxnLst/>
              <a:rect l="l" t="t" r="r" b="b"/>
              <a:pathLst>
                <a:path w="5572" h="20585" extrusionOk="0">
                  <a:moveTo>
                    <a:pt x="1104" y="1"/>
                  </a:moveTo>
                  <a:cubicBezTo>
                    <a:pt x="877" y="1"/>
                    <a:pt x="671" y="179"/>
                    <a:pt x="534" y="671"/>
                  </a:cubicBezTo>
                  <a:cubicBezTo>
                    <a:pt x="534" y="671"/>
                    <a:pt x="34" y="5741"/>
                    <a:pt x="34" y="9644"/>
                  </a:cubicBezTo>
                  <a:cubicBezTo>
                    <a:pt x="34" y="11812"/>
                    <a:pt x="34" y="14647"/>
                    <a:pt x="0" y="16682"/>
                  </a:cubicBezTo>
                  <a:cubicBezTo>
                    <a:pt x="0" y="18417"/>
                    <a:pt x="1201" y="19918"/>
                    <a:pt x="2936" y="20285"/>
                  </a:cubicBezTo>
                  <a:cubicBezTo>
                    <a:pt x="3803" y="20485"/>
                    <a:pt x="4670" y="20585"/>
                    <a:pt x="5571" y="20585"/>
                  </a:cubicBezTo>
                  <a:lnTo>
                    <a:pt x="2469" y="1271"/>
                  </a:lnTo>
                  <a:cubicBezTo>
                    <a:pt x="2469" y="1271"/>
                    <a:pt x="1710" y="1"/>
                    <a:pt x="1104" y="1"/>
                  </a:cubicBez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41"/>
            <p:cNvSpPr/>
            <p:nvPr/>
          </p:nvSpPr>
          <p:spPr>
            <a:xfrm>
              <a:off x="4009700" y="1991600"/>
              <a:ext cx="623800" cy="1406600"/>
            </a:xfrm>
            <a:custGeom>
              <a:avLst/>
              <a:gdLst/>
              <a:ahLst/>
              <a:cxnLst/>
              <a:rect l="l" t="t" r="r" b="b"/>
              <a:pathLst>
                <a:path w="24952" h="56264" extrusionOk="0">
                  <a:moveTo>
                    <a:pt x="13209" y="1"/>
                  </a:moveTo>
                  <a:cubicBezTo>
                    <a:pt x="10356" y="1"/>
                    <a:pt x="7206" y="1996"/>
                    <a:pt x="5905" y="3947"/>
                  </a:cubicBezTo>
                  <a:cubicBezTo>
                    <a:pt x="4304" y="6349"/>
                    <a:pt x="2235" y="12120"/>
                    <a:pt x="1602" y="16390"/>
                  </a:cubicBezTo>
                  <a:cubicBezTo>
                    <a:pt x="935" y="20626"/>
                    <a:pt x="1" y="32735"/>
                    <a:pt x="334" y="38839"/>
                  </a:cubicBezTo>
                  <a:cubicBezTo>
                    <a:pt x="634" y="44109"/>
                    <a:pt x="1101" y="49647"/>
                    <a:pt x="1368" y="52449"/>
                  </a:cubicBezTo>
                  <a:cubicBezTo>
                    <a:pt x="1468" y="53550"/>
                    <a:pt x="2269" y="54450"/>
                    <a:pt x="3336" y="54717"/>
                  </a:cubicBezTo>
                  <a:cubicBezTo>
                    <a:pt x="5815" y="55313"/>
                    <a:pt x="10329" y="56263"/>
                    <a:pt x="13577" y="56263"/>
                  </a:cubicBezTo>
                  <a:cubicBezTo>
                    <a:pt x="13782" y="56263"/>
                    <a:pt x="13983" y="56259"/>
                    <a:pt x="14177" y="56251"/>
                  </a:cubicBezTo>
                  <a:cubicBezTo>
                    <a:pt x="18847" y="56051"/>
                    <a:pt x="24952" y="52649"/>
                    <a:pt x="24952" y="52649"/>
                  </a:cubicBezTo>
                  <a:lnTo>
                    <a:pt x="21149" y="32868"/>
                  </a:lnTo>
                  <a:cubicBezTo>
                    <a:pt x="21149" y="32868"/>
                    <a:pt x="24485" y="11920"/>
                    <a:pt x="24351" y="11253"/>
                  </a:cubicBezTo>
                  <a:cubicBezTo>
                    <a:pt x="24218" y="10585"/>
                    <a:pt x="18580" y="4081"/>
                    <a:pt x="18580" y="4081"/>
                  </a:cubicBezTo>
                  <a:cubicBezTo>
                    <a:pt x="18147" y="3314"/>
                    <a:pt x="17680" y="2546"/>
                    <a:pt x="17146" y="1846"/>
                  </a:cubicBezTo>
                  <a:cubicBezTo>
                    <a:pt x="16546" y="1245"/>
                    <a:pt x="15845" y="745"/>
                    <a:pt x="15111" y="345"/>
                  </a:cubicBezTo>
                  <a:cubicBezTo>
                    <a:pt x="14511" y="107"/>
                    <a:pt x="13868" y="1"/>
                    <a:pt x="13209" y="1"/>
                  </a:cubicBezTo>
                  <a:close/>
                </a:path>
              </a:pathLst>
            </a:custGeom>
            <a:solidFill>
              <a:schemeClr val="accent5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41"/>
            <p:cNvSpPr/>
            <p:nvPr/>
          </p:nvSpPr>
          <p:spPr>
            <a:xfrm>
              <a:off x="4073075" y="1991875"/>
              <a:ext cx="406150" cy="537075"/>
            </a:xfrm>
            <a:custGeom>
              <a:avLst/>
              <a:gdLst/>
              <a:ahLst/>
              <a:cxnLst/>
              <a:rect l="l" t="t" r="r" b="b"/>
              <a:pathLst>
                <a:path w="16246" h="21483" extrusionOk="0">
                  <a:moveTo>
                    <a:pt x="10718" y="1"/>
                  </a:moveTo>
                  <a:cubicBezTo>
                    <a:pt x="8468" y="1"/>
                    <a:pt x="6019" y="1257"/>
                    <a:pt x="4437" y="2736"/>
                  </a:cubicBezTo>
                  <a:cubicBezTo>
                    <a:pt x="4170" y="3336"/>
                    <a:pt x="2069" y="8139"/>
                    <a:pt x="1068" y="12042"/>
                  </a:cubicBezTo>
                  <a:cubicBezTo>
                    <a:pt x="1" y="16212"/>
                    <a:pt x="134" y="21482"/>
                    <a:pt x="134" y="21482"/>
                  </a:cubicBezTo>
                  <a:cubicBezTo>
                    <a:pt x="134" y="21482"/>
                    <a:pt x="3670" y="16979"/>
                    <a:pt x="8440" y="11642"/>
                  </a:cubicBezTo>
                  <a:cubicBezTo>
                    <a:pt x="10842" y="8973"/>
                    <a:pt x="13444" y="6538"/>
                    <a:pt x="16246" y="4337"/>
                  </a:cubicBezTo>
                  <a:lnTo>
                    <a:pt x="16045" y="4070"/>
                  </a:lnTo>
                  <a:cubicBezTo>
                    <a:pt x="15612" y="3303"/>
                    <a:pt x="15145" y="2569"/>
                    <a:pt x="14644" y="1868"/>
                  </a:cubicBezTo>
                  <a:cubicBezTo>
                    <a:pt x="14044" y="1268"/>
                    <a:pt x="13344" y="734"/>
                    <a:pt x="12576" y="334"/>
                  </a:cubicBezTo>
                  <a:cubicBezTo>
                    <a:pt x="11990" y="104"/>
                    <a:pt x="11362" y="1"/>
                    <a:pt x="1071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41"/>
            <p:cNvSpPr/>
            <p:nvPr/>
          </p:nvSpPr>
          <p:spPr>
            <a:xfrm>
              <a:off x="4073075" y="1991875"/>
              <a:ext cx="406150" cy="537075"/>
            </a:xfrm>
            <a:custGeom>
              <a:avLst/>
              <a:gdLst/>
              <a:ahLst/>
              <a:cxnLst/>
              <a:rect l="l" t="t" r="r" b="b"/>
              <a:pathLst>
                <a:path w="16246" h="21483" extrusionOk="0">
                  <a:moveTo>
                    <a:pt x="10718" y="1"/>
                  </a:moveTo>
                  <a:cubicBezTo>
                    <a:pt x="8468" y="1"/>
                    <a:pt x="6019" y="1257"/>
                    <a:pt x="4437" y="2736"/>
                  </a:cubicBezTo>
                  <a:cubicBezTo>
                    <a:pt x="4170" y="3336"/>
                    <a:pt x="2069" y="8139"/>
                    <a:pt x="1068" y="12042"/>
                  </a:cubicBezTo>
                  <a:cubicBezTo>
                    <a:pt x="1" y="16212"/>
                    <a:pt x="134" y="21482"/>
                    <a:pt x="134" y="21482"/>
                  </a:cubicBezTo>
                  <a:cubicBezTo>
                    <a:pt x="134" y="21482"/>
                    <a:pt x="3670" y="16979"/>
                    <a:pt x="8440" y="11642"/>
                  </a:cubicBezTo>
                  <a:cubicBezTo>
                    <a:pt x="10842" y="8973"/>
                    <a:pt x="13444" y="6538"/>
                    <a:pt x="16246" y="4337"/>
                  </a:cubicBezTo>
                  <a:lnTo>
                    <a:pt x="16045" y="4070"/>
                  </a:lnTo>
                  <a:cubicBezTo>
                    <a:pt x="15612" y="3303"/>
                    <a:pt x="15145" y="2569"/>
                    <a:pt x="14644" y="1868"/>
                  </a:cubicBezTo>
                  <a:cubicBezTo>
                    <a:pt x="14044" y="1268"/>
                    <a:pt x="13344" y="734"/>
                    <a:pt x="12576" y="334"/>
                  </a:cubicBezTo>
                  <a:cubicBezTo>
                    <a:pt x="11990" y="104"/>
                    <a:pt x="11362" y="1"/>
                    <a:pt x="10718" y="1"/>
                  </a:cubicBezTo>
                  <a:close/>
                </a:path>
              </a:pathLst>
            </a:custGeom>
            <a:solidFill>
              <a:srgbClr val="BF9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41"/>
            <p:cNvSpPr/>
            <p:nvPr/>
          </p:nvSpPr>
          <p:spPr>
            <a:xfrm>
              <a:off x="4073075" y="1974350"/>
              <a:ext cx="406150" cy="554600"/>
            </a:xfrm>
            <a:custGeom>
              <a:avLst/>
              <a:gdLst/>
              <a:ahLst/>
              <a:cxnLst/>
              <a:rect l="l" t="t" r="r" b="b"/>
              <a:pathLst>
                <a:path w="16246" h="22184" fill="none" extrusionOk="0">
                  <a:moveTo>
                    <a:pt x="16045" y="4771"/>
                  </a:moveTo>
                  <a:cubicBezTo>
                    <a:pt x="15612" y="4004"/>
                    <a:pt x="15145" y="3270"/>
                    <a:pt x="14644" y="2569"/>
                  </a:cubicBezTo>
                  <a:cubicBezTo>
                    <a:pt x="14044" y="1969"/>
                    <a:pt x="13344" y="1435"/>
                    <a:pt x="12576" y="1035"/>
                  </a:cubicBezTo>
                  <a:cubicBezTo>
                    <a:pt x="9941" y="1"/>
                    <a:pt x="6472" y="1535"/>
                    <a:pt x="4437" y="3437"/>
                  </a:cubicBezTo>
                  <a:cubicBezTo>
                    <a:pt x="4170" y="4037"/>
                    <a:pt x="2069" y="8840"/>
                    <a:pt x="1068" y="12743"/>
                  </a:cubicBezTo>
                  <a:cubicBezTo>
                    <a:pt x="1" y="16913"/>
                    <a:pt x="134" y="22183"/>
                    <a:pt x="134" y="22183"/>
                  </a:cubicBezTo>
                  <a:cubicBezTo>
                    <a:pt x="134" y="22183"/>
                    <a:pt x="3670" y="17680"/>
                    <a:pt x="8440" y="12343"/>
                  </a:cubicBezTo>
                  <a:cubicBezTo>
                    <a:pt x="10842" y="9674"/>
                    <a:pt x="13444" y="7239"/>
                    <a:pt x="16246" y="5038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41"/>
            <p:cNvSpPr/>
            <p:nvPr/>
          </p:nvSpPr>
          <p:spPr>
            <a:xfrm>
              <a:off x="4098925" y="2006875"/>
              <a:ext cx="304425" cy="412825"/>
            </a:xfrm>
            <a:custGeom>
              <a:avLst/>
              <a:gdLst/>
              <a:ahLst/>
              <a:cxnLst/>
              <a:rect l="l" t="t" r="r" b="b"/>
              <a:pathLst>
                <a:path w="12177" h="16513" extrusionOk="0">
                  <a:moveTo>
                    <a:pt x="10708" y="1"/>
                  </a:moveTo>
                  <a:lnTo>
                    <a:pt x="2970" y="5204"/>
                  </a:lnTo>
                  <a:cubicBezTo>
                    <a:pt x="2970" y="5204"/>
                    <a:pt x="1168" y="10842"/>
                    <a:pt x="601" y="12410"/>
                  </a:cubicBezTo>
                  <a:cubicBezTo>
                    <a:pt x="67" y="14011"/>
                    <a:pt x="1" y="16512"/>
                    <a:pt x="1" y="16512"/>
                  </a:cubicBezTo>
                  <a:cubicBezTo>
                    <a:pt x="1" y="16512"/>
                    <a:pt x="6739" y="6439"/>
                    <a:pt x="8373" y="4737"/>
                  </a:cubicBezTo>
                  <a:cubicBezTo>
                    <a:pt x="10041" y="3036"/>
                    <a:pt x="12176" y="401"/>
                    <a:pt x="12176" y="401"/>
                  </a:cubicBezTo>
                  <a:lnTo>
                    <a:pt x="10708" y="1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41"/>
            <p:cNvSpPr/>
            <p:nvPr/>
          </p:nvSpPr>
          <p:spPr>
            <a:xfrm>
              <a:off x="4159800" y="2085275"/>
              <a:ext cx="71750" cy="122600"/>
            </a:xfrm>
            <a:custGeom>
              <a:avLst/>
              <a:gdLst/>
              <a:ahLst/>
              <a:cxnLst/>
              <a:rect l="l" t="t" r="r" b="b"/>
              <a:pathLst>
                <a:path w="2870" h="4904" extrusionOk="0">
                  <a:moveTo>
                    <a:pt x="1002" y="0"/>
                  </a:moveTo>
                  <a:cubicBezTo>
                    <a:pt x="1002" y="0"/>
                    <a:pt x="201" y="2369"/>
                    <a:pt x="201" y="2502"/>
                  </a:cubicBezTo>
                  <a:cubicBezTo>
                    <a:pt x="201" y="2669"/>
                    <a:pt x="1" y="4904"/>
                    <a:pt x="1" y="4904"/>
                  </a:cubicBezTo>
                  <a:lnTo>
                    <a:pt x="2870" y="1068"/>
                  </a:lnTo>
                  <a:lnTo>
                    <a:pt x="1002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41"/>
            <p:cNvSpPr/>
            <p:nvPr/>
          </p:nvSpPr>
          <p:spPr>
            <a:xfrm>
              <a:off x="4171475" y="1968525"/>
              <a:ext cx="229375" cy="245200"/>
            </a:xfrm>
            <a:custGeom>
              <a:avLst/>
              <a:gdLst/>
              <a:ahLst/>
              <a:cxnLst/>
              <a:rect l="l" t="t" r="r" b="b"/>
              <a:pathLst>
                <a:path w="9175" h="9808" extrusionOk="0">
                  <a:moveTo>
                    <a:pt x="7773" y="0"/>
                  </a:moveTo>
                  <a:lnTo>
                    <a:pt x="1" y="6338"/>
                  </a:lnTo>
                  <a:lnTo>
                    <a:pt x="1202" y="9807"/>
                  </a:lnTo>
                  <a:lnTo>
                    <a:pt x="9174" y="1701"/>
                  </a:lnTo>
                  <a:lnTo>
                    <a:pt x="7773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41"/>
            <p:cNvSpPr/>
            <p:nvPr/>
          </p:nvSpPr>
          <p:spPr>
            <a:xfrm>
              <a:off x="4296575" y="3223575"/>
              <a:ext cx="176825" cy="331325"/>
            </a:xfrm>
            <a:custGeom>
              <a:avLst/>
              <a:gdLst/>
              <a:ahLst/>
              <a:cxnLst/>
              <a:rect l="l" t="t" r="r" b="b"/>
              <a:pathLst>
                <a:path w="7073" h="13253" extrusionOk="0">
                  <a:moveTo>
                    <a:pt x="1768" y="1"/>
                  </a:moveTo>
                  <a:cubicBezTo>
                    <a:pt x="1768" y="1"/>
                    <a:pt x="668" y="2736"/>
                    <a:pt x="334" y="3637"/>
                  </a:cubicBezTo>
                  <a:cubicBezTo>
                    <a:pt x="0" y="4537"/>
                    <a:pt x="167" y="8073"/>
                    <a:pt x="201" y="8440"/>
                  </a:cubicBezTo>
                  <a:cubicBezTo>
                    <a:pt x="234" y="8807"/>
                    <a:pt x="901" y="8907"/>
                    <a:pt x="901" y="8907"/>
                  </a:cubicBezTo>
                  <a:cubicBezTo>
                    <a:pt x="901" y="8907"/>
                    <a:pt x="1101" y="11709"/>
                    <a:pt x="1368" y="11809"/>
                  </a:cubicBezTo>
                  <a:cubicBezTo>
                    <a:pt x="1602" y="11876"/>
                    <a:pt x="1868" y="11909"/>
                    <a:pt x="2135" y="11943"/>
                  </a:cubicBezTo>
                  <a:cubicBezTo>
                    <a:pt x="2135" y="11943"/>
                    <a:pt x="2562" y="13252"/>
                    <a:pt x="3094" y="13252"/>
                  </a:cubicBezTo>
                  <a:cubicBezTo>
                    <a:pt x="3119" y="13252"/>
                    <a:pt x="3144" y="13250"/>
                    <a:pt x="3169" y="13244"/>
                  </a:cubicBezTo>
                  <a:cubicBezTo>
                    <a:pt x="3503" y="13144"/>
                    <a:pt x="3770" y="12843"/>
                    <a:pt x="3803" y="12476"/>
                  </a:cubicBezTo>
                  <a:cubicBezTo>
                    <a:pt x="3837" y="12479"/>
                    <a:pt x="3870" y="12481"/>
                    <a:pt x="3903" y="12481"/>
                  </a:cubicBezTo>
                  <a:cubicBezTo>
                    <a:pt x="4264" y="12481"/>
                    <a:pt x="4590" y="12315"/>
                    <a:pt x="4804" y="12009"/>
                  </a:cubicBezTo>
                  <a:cubicBezTo>
                    <a:pt x="5037" y="11676"/>
                    <a:pt x="5237" y="11309"/>
                    <a:pt x="5371" y="10909"/>
                  </a:cubicBezTo>
                  <a:cubicBezTo>
                    <a:pt x="5371" y="10909"/>
                    <a:pt x="6372" y="10408"/>
                    <a:pt x="6438" y="10041"/>
                  </a:cubicBezTo>
                  <a:cubicBezTo>
                    <a:pt x="6505" y="9674"/>
                    <a:pt x="6772" y="8373"/>
                    <a:pt x="6772" y="8373"/>
                  </a:cubicBezTo>
                  <a:cubicBezTo>
                    <a:pt x="6772" y="8373"/>
                    <a:pt x="7072" y="8307"/>
                    <a:pt x="7072" y="7439"/>
                  </a:cubicBezTo>
                  <a:cubicBezTo>
                    <a:pt x="7072" y="6572"/>
                    <a:pt x="6405" y="1302"/>
                    <a:pt x="6405" y="1302"/>
                  </a:cubicBezTo>
                  <a:lnTo>
                    <a:pt x="1768" y="1"/>
                  </a:lnTo>
                  <a:close/>
                </a:path>
              </a:pathLst>
            </a:custGeom>
            <a:solidFill>
              <a:srgbClr val="E6B8A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41"/>
            <p:cNvSpPr/>
            <p:nvPr/>
          </p:nvSpPr>
          <p:spPr>
            <a:xfrm>
              <a:off x="4319100" y="3383700"/>
              <a:ext cx="3350" cy="62575"/>
            </a:xfrm>
            <a:custGeom>
              <a:avLst/>
              <a:gdLst/>
              <a:ahLst/>
              <a:cxnLst/>
              <a:rect l="l" t="t" r="r" b="b"/>
              <a:pathLst>
                <a:path w="134" h="2503" fill="none" extrusionOk="0">
                  <a:moveTo>
                    <a:pt x="0" y="2502"/>
                  </a:moveTo>
                  <a:lnTo>
                    <a:pt x="133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41"/>
            <p:cNvSpPr/>
            <p:nvPr/>
          </p:nvSpPr>
          <p:spPr>
            <a:xfrm>
              <a:off x="4349950" y="3429575"/>
              <a:ext cx="6700" cy="92575"/>
            </a:xfrm>
            <a:custGeom>
              <a:avLst/>
              <a:gdLst/>
              <a:ahLst/>
              <a:cxnLst/>
              <a:rect l="l" t="t" r="r" b="b"/>
              <a:pathLst>
                <a:path w="268" h="3703" fill="none" extrusionOk="0">
                  <a:moveTo>
                    <a:pt x="0" y="3703"/>
                  </a:moveTo>
                  <a:lnTo>
                    <a:pt x="267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41"/>
            <p:cNvSpPr/>
            <p:nvPr/>
          </p:nvSpPr>
          <p:spPr>
            <a:xfrm>
              <a:off x="4391650" y="3435400"/>
              <a:ext cx="5025" cy="100100"/>
            </a:xfrm>
            <a:custGeom>
              <a:avLst/>
              <a:gdLst/>
              <a:ahLst/>
              <a:cxnLst/>
              <a:rect l="l" t="t" r="r" b="b"/>
              <a:pathLst>
                <a:path w="201" h="4004" fill="none" extrusionOk="0">
                  <a:moveTo>
                    <a:pt x="0" y="4003"/>
                  </a:moveTo>
                  <a:lnTo>
                    <a:pt x="200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41"/>
            <p:cNvSpPr/>
            <p:nvPr/>
          </p:nvSpPr>
          <p:spPr>
            <a:xfrm>
              <a:off x="4430825" y="3427050"/>
              <a:ext cx="5875" cy="69250"/>
            </a:xfrm>
            <a:custGeom>
              <a:avLst/>
              <a:gdLst/>
              <a:ahLst/>
              <a:cxnLst/>
              <a:rect l="l" t="t" r="r" b="b"/>
              <a:pathLst>
                <a:path w="235" h="2770" fill="none" extrusionOk="0">
                  <a:moveTo>
                    <a:pt x="1" y="2770"/>
                  </a:moveTo>
                  <a:lnTo>
                    <a:pt x="234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41"/>
            <p:cNvSpPr/>
            <p:nvPr/>
          </p:nvSpPr>
          <p:spPr>
            <a:xfrm>
              <a:off x="4334100" y="2227875"/>
              <a:ext cx="283550" cy="1049950"/>
            </a:xfrm>
            <a:custGeom>
              <a:avLst/>
              <a:gdLst/>
              <a:ahLst/>
              <a:cxnLst/>
              <a:rect l="l" t="t" r="r" b="b"/>
              <a:pathLst>
                <a:path w="11342" h="41998" extrusionOk="0">
                  <a:moveTo>
                    <a:pt x="8373" y="0"/>
                  </a:moveTo>
                  <a:lnTo>
                    <a:pt x="4504" y="4070"/>
                  </a:lnTo>
                  <a:cubicBezTo>
                    <a:pt x="1935" y="6071"/>
                    <a:pt x="801" y="9674"/>
                    <a:pt x="801" y="9674"/>
                  </a:cubicBezTo>
                  <a:lnTo>
                    <a:pt x="1602" y="25252"/>
                  </a:lnTo>
                  <a:lnTo>
                    <a:pt x="0" y="40663"/>
                  </a:lnTo>
                  <a:lnTo>
                    <a:pt x="5037" y="41997"/>
                  </a:lnTo>
                  <a:lnTo>
                    <a:pt x="10375" y="22450"/>
                  </a:lnTo>
                  <a:lnTo>
                    <a:pt x="11342" y="1802"/>
                  </a:lnTo>
                  <a:lnTo>
                    <a:pt x="837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41"/>
            <p:cNvSpPr/>
            <p:nvPr/>
          </p:nvSpPr>
          <p:spPr>
            <a:xfrm>
              <a:off x="4334100" y="2227875"/>
              <a:ext cx="283550" cy="1049950"/>
            </a:xfrm>
            <a:custGeom>
              <a:avLst/>
              <a:gdLst/>
              <a:ahLst/>
              <a:cxnLst/>
              <a:rect l="l" t="t" r="r" b="b"/>
              <a:pathLst>
                <a:path w="11342" h="41998" fill="none" extrusionOk="0">
                  <a:moveTo>
                    <a:pt x="8373" y="0"/>
                  </a:moveTo>
                  <a:lnTo>
                    <a:pt x="11342" y="1802"/>
                  </a:lnTo>
                  <a:lnTo>
                    <a:pt x="10375" y="22450"/>
                  </a:lnTo>
                  <a:lnTo>
                    <a:pt x="5037" y="41997"/>
                  </a:lnTo>
                  <a:lnTo>
                    <a:pt x="0" y="40663"/>
                  </a:lnTo>
                  <a:lnTo>
                    <a:pt x="1602" y="25252"/>
                  </a:lnTo>
                  <a:lnTo>
                    <a:pt x="801" y="9674"/>
                  </a:lnTo>
                  <a:cubicBezTo>
                    <a:pt x="801" y="9674"/>
                    <a:pt x="1935" y="6071"/>
                    <a:pt x="4504" y="4070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41"/>
            <p:cNvSpPr/>
            <p:nvPr/>
          </p:nvSpPr>
          <p:spPr>
            <a:xfrm>
              <a:off x="4354125" y="2314600"/>
              <a:ext cx="35050" cy="155975"/>
            </a:xfrm>
            <a:custGeom>
              <a:avLst/>
              <a:gdLst/>
              <a:ahLst/>
              <a:cxnLst/>
              <a:rect l="l" t="t" r="r" b="b"/>
              <a:pathLst>
                <a:path w="1402" h="6239" fill="none" extrusionOk="0">
                  <a:moveTo>
                    <a:pt x="1401" y="0"/>
                  </a:moveTo>
                  <a:cubicBezTo>
                    <a:pt x="1401" y="0"/>
                    <a:pt x="67" y="3470"/>
                    <a:pt x="0" y="6238"/>
                  </a:cubicBezTo>
                </a:path>
              </a:pathLst>
            </a:custGeom>
            <a:noFill/>
            <a:ln w="108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41"/>
            <p:cNvSpPr/>
            <p:nvPr/>
          </p:nvSpPr>
          <p:spPr>
            <a:xfrm>
              <a:off x="4334925" y="2356300"/>
              <a:ext cx="82600" cy="848125"/>
            </a:xfrm>
            <a:custGeom>
              <a:avLst/>
              <a:gdLst/>
              <a:ahLst/>
              <a:cxnLst/>
              <a:rect l="l" t="t" r="r" b="b"/>
              <a:pathLst>
                <a:path w="3304" h="33925" fill="none" extrusionOk="0">
                  <a:moveTo>
                    <a:pt x="3303" y="0"/>
                  </a:moveTo>
                  <a:cubicBezTo>
                    <a:pt x="3303" y="0"/>
                    <a:pt x="1002" y="3770"/>
                    <a:pt x="1002" y="5504"/>
                  </a:cubicBezTo>
                  <a:cubicBezTo>
                    <a:pt x="1002" y="7239"/>
                    <a:pt x="1602" y="21549"/>
                    <a:pt x="1602" y="21549"/>
                  </a:cubicBezTo>
                  <a:lnTo>
                    <a:pt x="1" y="33925"/>
                  </a:lnTo>
                </a:path>
              </a:pathLst>
            </a:custGeom>
            <a:noFill/>
            <a:ln w="108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5" name="Google Shape;1625;p41"/>
            <p:cNvSpPr/>
            <p:nvPr/>
          </p:nvSpPr>
          <p:spPr>
            <a:xfrm>
              <a:off x="3965500" y="1549850"/>
              <a:ext cx="461200" cy="589650"/>
            </a:xfrm>
            <a:custGeom>
              <a:avLst/>
              <a:gdLst/>
              <a:ahLst/>
              <a:cxnLst/>
              <a:rect l="l" t="t" r="r" b="b"/>
              <a:pathLst>
                <a:path w="18448" h="23586" extrusionOk="0">
                  <a:moveTo>
                    <a:pt x="8983" y="1"/>
                  </a:moveTo>
                  <a:cubicBezTo>
                    <a:pt x="8946" y="1"/>
                    <a:pt x="8910" y="1"/>
                    <a:pt x="8874" y="2"/>
                  </a:cubicBezTo>
                  <a:cubicBezTo>
                    <a:pt x="4937" y="35"/>
                    <a:pt x="1268" y="1503"/>
                    <a:pt x="2002" y="2537"/>
                  </a:cubicBezTo>
                  <a:cubicBezTo>
                    <a:pt x="2436" y="3171"/>
                    <a:pt x="3003" y="3671"/>
                    <a:pt x="3670" y="4071"/>
                  </a:cubicBezTo>
                  <a:cubicBezTo>
                    <a:pt x="3670" y="4071"/>
                    <a:pt x="2069" y="8608"/>
                    <a:pt x="2202" y="9275"/>
                  </a:cubicBezTo>
                  <a:cubicBezTo>
                    <a:pt x="2369" y="9909"/>
                    <a:pt x="2502" y="10910"/>
                    <a:pt x="2502" y="10910"/>
                  </a:cubicBezTo>
                  <a:cubicBezTo>
                    <a:pt x="2502" y="10910"/>
                    <a:pt x="1" y="14012"/>
                    <a:pt x="301" y="14345"/>
                  </a:cubicBezTo>
                  <a:cubicBezTo>
                    <a:pt x="634" y="14712"/>
                    <a:pt x="2002" y="15113"/>
                    <a:pt x="2002" y="15113"/>
                  </a:cubicBezTo>
                  <a:cubicBezTo>
                    <a:pt x="2002" y="15113"/>
                    <a:pt x="3170" y="19883"/>
                    <a:pt x="3603" y="20350"/>
                  </a:cubicBezTo>
                  <a:cubicBezTo>
                    <a:pt x="3680" y="20427"/>
                    <a:pt x="3833" y="20459"/>
                    <a:pt x="4031" y="20459"/>
                  </a:cubicBezTo>
                  <a:cubicBezTo>
                    <a:pt x="4946" y="20459"/>
                    <a:pt x="6839" y="19783"/>
                    <a:pt x="6839" y="19783"/>
                  </a:cubicBezTo>
                  <a:lnTo>
                    <a:pt x="9841" y="23585"/>
                  </a:lnTo>
                  <a:lnTo>
                    <a:pt x="15979" y="17681"/>
                  </a:lnTo>
                  <a:lnTo>
                    <a:pt x="15211" y="14612"/>
                  </a:lnTo>
                  <a:cubicBezTo>
                    <a:pt x="15211" y="14612"/>
                    <a:pt x="18447" y="8908"/>
                    <a:pt x="18414" y="6240"/>
                  </a:cubicBezTo>
                  <a:cubicBezTo>
                    <a:pt x="18348" y="3562"/>
                    <a:pt x="12943" y="1"/>
                    <a:pt x="8983" y="1"/>
                  </a:cubicBezTo>
                  <a:close/>
                </a:path>
              </a:pathLst>
            </a:custGeom>
            <a:solidFill>
              <a:srgbClr val="E6B8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41"/>
            <p:cNvSpPr/>
            <p:nvPr/>
          </p:nvSpPr>
          <p:spPr>
            <a:xfrm>
              <a:off x="4067250" y="1627450"/>
              <a:ext cx="360275" cy="437000"/>
            </a:xfrm>
            <a:custGeom>
              <a:avLst/>
              <a:gdLst/>
              <a:ahLst/>
              <a:cxnLst/>
              <a:rect l="l" t="t" r="r" b="b"/>
              <a:pathLst>
                <a:path w="14411" h="17480" extrusionOk="0">
                  <a:moveTo>
                    <a:pt x="12409" y="0"/>
                  </a:moveTo>
                  <a:cubicBezTo>
                    <a:pt x="11642" y="134"/>
                    <a:pt x="10908" y="334"/>
                    <a:pt x="10207" y="634"/>
                  </a:cubicBezTo>
                  <a:lnTo>
                    <a:pt x="4337" y="3002"/>
                  </a:lnTo>
                  <a:cubicBezTo>
                    <a:pt x="4337" y="3002"/>
                    <a:pt x="1535" y="5404"/>
                    <a:pt x="1835" y="7205"/>
                  </a:cubicBezTo>
                  <a:cubicBezTo>
                    <a:pt x="2102" y="9040"/>
                    <a:pt x="4603" y="11542"/>
                    <a:pt x="4070" y="13376"/>
                  </a:cubicBezTo>
                  <a:cubicBezTo>
                    <a:pt x="3503" y="15178"/>
                    <a:pt x="0" y="17146"/>
                    <a:pt x="0" y="17146"/>
                  </a:cubicBezTo>
                  <a:lnTo>
                    <a:pt x="1101" y="17179"/>
                  </a:lnTo>
                  <a:cubicBezTo>
                    <a:pt x="1935" y="16979"/>
                    <a:pt x="2802" y="16679"/>
                    <a:pt x="2802" y="16679"/>
                  </a:cubicBezTo>
                  <a:lnTo>
                    <a:pt x="3236" y="17279"/>
                  </a:lnTo>
                  <a:lnTo>
                    <a:pt x="8907" y="17479"/>
                  </a:lnTo>
                  <a:lnTo>
                    <a:pt x="11909" y="14577"/>
                  </a:lnTo>
                  <a:lnTo>
                    <a:pt x="11175" y="11508"/>
                  </a:lnTo>
                  <a:cubicBezTo>
                    <a:pt x="11175" y="11508"/>
                    <a:pt x="14410" y="5804"/>
                    <a:pt x="14344" y="3136"/>
                  </a:cubicBezTo>
                  <a:cubicBezTo>
                    <a:pt x="14310" y="2135"/>
                    <a:pt x="13543" y="1034"/>
                    <a:pt x="12409" y="0"/>
                  </a:cubicBezTo>
                  <a:close/>
                </a:path>
              </a:pathLst>
            </a:custGeom>
            <a:solidFill>
              <a:srgbClr val="E6B8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41"/>
            <p:cNvSpPr/>
            <p:nvPr/>
          </p:nvSpPr>
          <p:spPr>
            <a:xfrm>
              <a:off x="3965500" y="1548225"/>
              <a:ext cx="461200" cy="591275"/>
            </a:xfrm>
            <a:custGeom>
              <a:avLst/>
              <a:gdLst/>
              <a:ahLst/>
              <a:cxnLst/>
              <a:rect l="l" t="t" r="r" b="b"/>
              <a:pathLst>
                <a:path w="18448" h="23651" fill="none" extrusionOk="0">
                  <a:moveTo>
                    <a:pt x="3670" y="4136"/>
                  </a:moveTo>
                  <a:cubicBezTo>
                    <a:pt x="3670" y="4136"/>
                    <a:pt x="2069" y="8673"/>
                    <a:pt x="2202" y="9340"/>
                  </a:cubicBezTo>
                  <a:cubicBezTo>
                    <a:pt x="2369" y="9974"/>
                    <a:pt x="2502" y="10975"/>
                    <a:pt x="2502" y="10975"/>
                  </a:cubicBezTo>
                  <a:cubicBezTo>
                    <a:pt x="2502" y="10975"/>
                    <a:pt x="1" y="14077"/>
                    <a:pt x="301" y="14410"/>
                  </a:cubicBezTo>
                  <a:cubicBezTo>
                    <a:pt x="634" y="14777"/>
                    <a:pt x="2002" y="15178"/>
                    <a:pt x="2002" y="15178"/>
                  </a:cubicBezTo>
                  <a:cubicBezTo>
                    <a:pt x="2002" y="15178"/>
                    <a:pt x="3170" y="19948"/>
                    <a:pt x="3603" y="20415"/>
                  </a:cubicBezTo>
                  <a:cubicBezTo>
                    <a:pt x="4037" y="20848"/>
                    <a:pt x="6839" y="19848"/>
                    <a:pt x="6839" y="19848"/>
                  </a:cubicBezTo>
                  <a:lnTo>
                    <a:pt x="9841" y="23650"/>
                  </a:lnTo>
                  <a:lnTo>
                    <a:pt x="15979" y="17746"/>
                  </a:lnTo>
                  <a:lnTo>
                    <a:pt x="15211" y="14677"/>
                  </a:lnTo>
                  <a:cubicBezTo>
                    <a:pt x="15211" y="14677"/>
                    <a:pt x="18447" y="8973"/>
                    <a:pt x="18414" y="6305"/>
                  </a:cubicBezTo>
                  <a:cubicBezTo>
                    <a:pt x="18347" y="3603"/>
                    <a:pt x="12843" y="0"/>
                    <a:pt x="8874" y="67"/>
                  </a:cubicBezTo>
                  <a:cubicBezTo>
                    <a:pt x="4937" y="100"/>
                    <a:pt x="1268" y="1568"/>
                    <a:pt x="2002" y="2602"/>
                  </a:cubicBezTo>
                  <a:cubicBezTo>
                    <a:pt x="2436" y="3236"/>
                    <a:pt x="3003" y="3736"/>
                    <a:pt x="3670" y="4136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41"/>
            <p:cNvSpPr/>
            <p:nvPr/>
          </p:nvSpPr>
          <p:spPr>
            <a:xfrm>
              <a:off x="3997200" y="1549850"/>
              <a:ext cx="429500" cy="401350"/>
            </a:xfrm>
            <a:custGeom>
              <a:avLst/>
              <a:gdLst/>
              <a:ahLst/>
              <a:cxnLst/>
              <a:rect l="l" t="t" r="r" b="b"/>
              <a:pathLst>
                <a:path w="17180" h="16054" extrusionOk="0">
                  <a:moveTo>
                    <a:pt x="7715" y="1"/>
                  </a:moveTo>
                  <a:cubicBezTo>
                    <a:pt x="7678" y="1"/>
                    <a:pt x="7642" y="1"/>
                    <a:pt x="7606" y="2"/>
                  </a:cubicBezTo>
                  <a:cubicBezTo>
                    <a:pt x="3669" y="35"/>
                    <a:pt x="0" y="1503"/>
                    <a:pt x="734" y="2537"/>
                  </a:cubicBezTo>
                  <a:cubicBezTo>
                    <a:pt x="1168" y="3171"/>
                    <a:pt x="1735" y="3671"/>
                    <a:pt x="2402" y="4071"/>
                  </a:cubicBezTo>
                  <a:cubicBezTo>
                    <a:pt x="2402" y="4071"/>
                    <a:pt x="4837" y="5239"/>
                    <a:pt x="4837" y="5539"/>
                  </a:cubicBezTo>
                  <a:cubicBezTo>
                    <a:pt x="4837" y="5839"/>
                    <a:pt x="3369" y="7407"/>
                    <a:pt x="3870" y="8141"/>
                  </a:cubicBezTo>
                  <a:cubicBezTo>
                    <a:pt x="4370" y="8842"/>
                    <a:pt x="6772" y="9675"/>
                    <a:pt x="6772" y="9675"/>
                  </a:cubicBezTo>
                  <a:cubicBezTo>
                    <a:pt x="6772" y="9675"/>
                    <a:pt x="6371" y="11010"/>
                    <a:pt x="6972" y="11177"/>
                  </a:cubicBezTo>
                  <a:cubicBezTo>
                    <a:pt x="7033" y="11190"/>
                    <a:pt x="7091" y="11196"/>
                    <a:pt x="7147" y="11196"/>
                  </a:cubicBezTo>
                  <a:cubicBezTo>
                    <a:pt x="7659" y="11196"/>
                    <a:pt x="7911" y="10674"/>
                    <a:pt x="8273" y="10343"/>
                  </a:cubicBezTo>
                  <a:cubicBezTo>
                    <a:pt x="8465" y="10151"/>
                    <a:pt x="8887" y="9920"/>
                    <a:pt x="9297" y="9920"/>
                  </a:cubicBezTo>
                  <a:cubicBezTo>
                    <a:pt x="9741" y="9920"/>
                    <a:pt x="10170" y="10191"/>
                    <a:pt x="10274" y="11076"/>
                  </a:cubicBezTo>
                  <a:cubicBezTo>
                    <a:pt x="10374" y="12277"/>
                    <a:pt x="10074" y="13512"/>
                    <a:pt x="9374" y="14512"/>
                  </a:cubicBezTo>
                  <a:cubicBezTo>
                    <a:pt x="9200" y="14628"/>
                    <a:pt x="11242" y="16054"/>
                    <a:pt x="12568" y="16054"/>
                  </a:cubicBezTo>
                  <a:cubicBezTo>
                    <a:pt x="12768" y="16054"/>
                    <a:pt x="12952" y="16021"/>
                    <a:pt x="13110" y="15947"/>
                  </a:cubicBezTo>
                  <a:cubicBezTo>
                    <a:pt x="13443" y="15813"/>
                    <a:pt x="13810" y="15646"/>
                    <a:pt x="14177" y="15446"/>
                  </a:cubicBezTo>
                  <a:lnTo>
                    <a:pt x="13943" y="14612"/>
                  </a:lnTo>
                  <a:cubicBezTo>
                    <a:pt x="13943" y="14612"/>
                    <a:pt x="17179" y="8908"/>
                    <a:pt x="17146" y="6240"/>
                  </a:cubicBezTo>
                  <a:cubicBezTo>
                    <a:pt x="17080" y="3562"/>
                    <a:pt x="11675" y="1"/>
                    <a:pt x="7715" y="1"/>
                  </a:cubicBez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41"/>
            <p:cNvSpPr/>
            <p:nvPr/>
          </p:nvSpPr>
          <p:spPr>
            <a:xfrm>
              <a:off x="4038050" y="1786725"/>
              <a:ext cx="17550" cy="67575"/>
            </a:xfrm>
            <a:custGeom>
              <a:avLst/>
              <a:gdLst/>
              <a:ahLst/>
              <a:cxnLst/>
              <a:rect l="l" t="t" r="r" b="b"/>
              <a:pathLst>
                <a:path w="702" h="2703" fill="none" extrusionOk="0">
                  <a:moveTo>
                    <a:pt x="701" y="1335"/>
                  </a:moveTo>
                  <a:cubicBezTo>
                    <a:pt x="701" y="2068"/>
                    <a:pt x="534" y="2702"/>
                    <a:pt x="368" y="2702"/>
                  </a:cubicBezTo>
                  <a:cubicBezTo>
                    <a:pt x="167" y="2702"/>
                    <a:pt x="1" y="2068"/>
                    <a:pt x="1" y="1335"/>
                  </a:cubicBezTo>
                  <a:cubicBezTo>
                    <a:pt x="1" y="601"/>
                    <a:pt x="167" y="0"/>
                    <a:pt x="368" y="0"/>
                  </a:cubicBezTo>
                  <a:cubicBezTo>
                    <a:pt x="534" y="0"/>
                    <a:pt x="701" y="601"/>
                    <a:pt x="701" y="1335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41"/>
            <p:cNvSpPr/>
            <p:nvPr/>
          </p:nvSpPr>
          <p:spPr>
            <a:xfrm>
              <a:off x="4057225" y="1806725"/>
              <a:ext cx="146800" cy="875"/>
            </a:xfrm>
            <a:custGeom>
              <a:avLst/>
              <a:gdLst/>
              <a:ahLst/>
              <a:cxnLst/>
              <a:rect l="l" t="t" r="r" b="b"/>
              <a:pathLst>
                <a:path w="5872" h="35" fill="none" extrusionOk="0">
                  <a:moveTo>
                    <a:pt x="1" y="1"/>
                  </a:moveTo>
                  <a:lnTo>
                    <a:pt x="5872" y="34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41"/>
            <p:cNvSpPr/>
            <p:nvPr/>
          </p:nvSpPr>
          <p:spPr>
            <a:xfrm>
              <a:off x="4033050" y="1743350"/>
              <a:ext cx="27550" cy="28375"/>
            </a:xfrm>
            <a:custGeom>
              <a:avLst/>
              <a:gdLst/>
              <a:ahLst/>
              <a:cxnLst/>
              <a:rect l="l" t="t" r="r" b="b"/>
              <a:pathLst>
                <a:path w="1102" h="1135" fill="none" extrusionOk="0">
                  <a:moveTo>
                    <a:pt x="1" y="901"/>
                  </a:moveTo>
                  <a:cubicBezTo>
                    <a:pt x="1" y="901"/>
                    <a:pt x="534" y="1"/>
                    <a:pt x="1101" y="1135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41"/>
            <p:cNvSpPr/>
            <p:nvPr/>
          </p:nvSpPr>
          <p:spPr>
            <a:xfrm>
              <a:off x="4029725" y="1922650"/>
              <a:ext cx="41700" cy="25050"/>
            </a:xfrm>
            <a:custGeom>
              <a:avLst/>
              <a:gdLst/>
              <a:ahLst/>
              <a:cxnLst/>
              <a:rect l="l" t="t" r="r" b="b"/>
              <a:pathLst>
                <a:path w="1668" h="1002" fill="none" extrusionOk="0">
                  <a:moveTo>
                    <a:pt x="0" y="1001"/>
                  </a:moveTo>
                  <a:cubicBezTo>
                    <a:pt x="601" y="768"/>
                    <a:pt x="1168" y="401"/>
                    <a:pt x="1668" y="1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54" name="Google Shape;1554;p41"/>
          <p:cNvSpPr txBox="1">
            <a:spLocks noGrp="1"/>
          </p:cNvSpPr>
          <p:nvPr>
            <p:ph type="ctrTitle"/>
          </p:nvPr>
        </p:nvSpPr>
        <p:spPr>
          <a:xfrm>
            <a:off x="-27989" y="-5480"/>
            <a:ext cx="3881700" cy="163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Happening pedagógico</a:t>
            </a:r>
            <a:endParaRPr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1" name="Google Shape;1831;p47"/>
          <p:cNvSpPr txBox="1">
            <a:spLocks noGrp="1"/>
          </p:cNvSpPr>
          <p:nvPr>
            <p:ph type="title"/>
          </p:nvPr>
        </p:nvSpPr>
        <p:spPr>
          <a:xfrm>
            <a:off x="772525" y="222665"/>
            <a:ext cx="77175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La reflexión creativa</a:t>
            </a:r>
            <a:endParaRPr sz="3200" dirty="0"/>
          </a:p>
        </p:txBody>
      </p:sp>
      <p:sp>
        <p:nvSpPr>
          <p:cNvPr id="1873" name="Google Shape;1873;p47"/>
          <p:cNvSpPr/>
          <p:nvPr/>
        </p:nvSpPr>
        <p:spPr>
          <a:xfrm>
            <a:off x="7388027" y="3236425"/>
            <a:ext cx="797400" cy="76350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rPr>
              <a:t>3</a:t>
            </a:r>
            <a:endParaRPr sz="3000" b="1" dirty="0">
              <a:solidFill>
                <a:schemeClr val="dk1"/>
              </a:solidFill>
              <a:latin typeface="Kanit"/>
              <a:ea typeface="Kanit"/>
              <a:cs typeface="Kanit"/>
              <a:sym typeface="Kanit"/>
            </a:endParaRPr>
          </a:p>
        </p:txBody>
      </p:sp>
      <p:sp>
        <p:nvSpPr>
          <p:cNvPr id="1874" name="Google Shape;1874;p47"/>
          <p:cNvSpPr/>
          <p:nvPr/>
        </p:nvSpPr>
        <p:spPr>
          <a:xfrm>
            <a:off x="7357544" y="1116000"/>
            <a:ext cx="797400" cy="76380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rPr>
              <a:t>1</a:t>
            </a:r>
            <a:endParaRPr sz="3000" b="1">
              <a:solidFill>
                <a:schemeClr val="dk1"/>
              </a:solidFill>
              <a:latin typeface="Kanit"/>
              <a:ea typeface="Kanit"/>
              <a:cs typeface="Kanit"/>
              <a:sym typeface="Kanit"/>
            </a:endParaRPr>
          </a:p>
        </p:txBody>
      </p:sp>
      <p:sp>
        <p:nvSpPr>
          <p:cNvPr id="1875" name="Google Shape;1875;p47"/>
          <p:cNvSpPr/>
          <p:nvPr/>
        </p:nvSpPr>
        <p:spPr>
          <a:xfrm>
            <a:off x="7357544" y="2221400"/>
            <a:ext cx="797400" cy="763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rPr>
              <a:t>2</a:t>
            </a:r>
            <a:endParaRPr sz="3000" b="1">
              <a:solidFill>
                <a:schemeClr val="dk1"/>
              </a:solidFill>
              <a:latin typeface="Kanit"/>
              <a:ea typeface="Kanit"/>
              <a:cs typeface="Kanit"/>
              <a:sym typeface="Kanit"/>
            </a:endParaRPr>
          </a:p>
        </p:txBody>
      </p:sp>
      <p:sp>
        <p:nvSpPr>
          <p:cNvPr id="1876" name="Google Shape;1876;p47"/>
          <p:cNvSpPr txBox="1">
            <a:spLocks noGrp="1"/>
          </p:cNvSpPr>
          <p:nvPr>
            <p:ph type="subTitle" idx="1"/>
          </p:nvPr>
        </p:nvSpPr>
        <p:spPr>
          <a:xfrm>
            <a:off x="4668044" y="1655425"/>
            <a:ext cx="24450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400" dirty="0"/>
              <a:t>Lo negativo es el exceso</a:t>
            </a:r>
            <a:endParaRPr sz="1400" dirty="0"/>
          </a:p>
        </p:txBody>
      </p:sp>
      <p:sp>
        <p:nvSpPr>
          <p:cNvPr id="1877" name="Google Shape;1877;p47"/>
          <p:cNvSpPr txBox="1">
            <a:spLocks noGrp="1"/>
          </p:cNvSpPr>
          <p:nvPr>
            <p:ph type="subTitle" idx="2"/>
          </p:nvPr>
        </p:nvSpPr>
        <p:spPr>
          <a:xfrm>
            <a:off x="3461150" y="992805"/>
            <a:ext cx="3691944" cy="3715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ES" sz="1400" dirty="0"/>
              <a:t>No hay algo malo en los ambientes de aprendizaje controlados</a:t>
            </a:r>
            <a:endParaRPr sz="1400" dirty="0"/>
          </a:p>
        </p:txBody>
      </p:sp>
      <p:sp>
        <p:nvSpPr>
          <p:cNvPr id="1878" name="Google Shape;1878;p47"/>
          <p:cNvSpPr txBox="1">
            <a:spLocks noGrp="1"/>
          </p:cNvSpPr>
          <p:nvPr>
            <p:ph type="subTitle" idx="3"/>
          </p:nvPr>
        </p:nvSpPr>
        <p:spPr>
          <a:xfrm>
            <a:off x="4189879" y="2630751"/>
            <a:ext cx="2899719" cy="13031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s-ES" sz="1400" dirty="0"/>
              <a:t>Tiempo invertido en concentrarse  en lo que de verdad importa.</a:t>
            </a:r>
            <a:endParaRPr lang="en-US" sz="1400" dirty="0"/>
          </a:p>
        </p:txBody>
      </p:sp>
      <p:sp>
        <p:nvSpPr>
          <p:cNvPr id="1879" name="Google Shape;1879;p47"/>
          <p:cNvSpPr txBox="1">
            <a:spLocks noGrp="1"/>
          </p:cNvSpPr>
          <p:nvPr>
            <p:ph type="subTitle" idx="4"/>
          </p:nvPr>
        </p:nvSpPr>
        <p:spPr>
          <a:xfrm>
            <a:off x="3804618" y="2142438"/>
            <a:ext cx="3304169" cy="4619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ES" sz="1200" dirty="0"/>
              <a:t>Conviene pensar acerca de cuánto tiempo del currículo se le dedica a lo esencial</a:t>
            </a:r>
            <a:endParaRPr sz="1400" dirty="0"/>
          </a:p>
        </p:txBody>
      </p:sp>
      <p:sp>
        <p:nvSpPr>
          <p:cNvPr id="1880" name="Google Shape;1880;p47"/>
          <p:cNvSpPr txBox="1">
            <a:spLocks noGrp="1"/>
          </p:cNvSpPr>
          <p:nvPr>
            <p:ph type="subTitle" idx="5"/>
          </p:nvPr>
        </p:nvSpPr>
        <p:spPr>
          <a:xfrm>
            <a:off x="4618529" y="3521417"/>
            <a:ext cx="24450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400" dirty="0"/>
              <a:t>Educar para lo que viene no para lo que tenemos ahora</a:t>
            </a:r>
            <a:endParaRPr sz="1400" dirty="0"/>
          </a:p>
        </p:txBody>
      </p:sp>
      <p:sp>
        <p:nvSpPr>
          <p:cNvPr id="1881" name="Google Shape;1881;p47"/>
          <p:cNvSpPr txBox="1">
            <a:spLocks noGrp="1"/>
          </p:cNvSpPr>
          <p:nvPr>
            <p:ph type="subTitle" idx="6"/>
          </p:nvPr>
        </p:nvSpPr>
        <p:spPr>
          <a:xfrm>
            <a:off x="4459229" y="3227600"/>
            <a:ext cx="2623500" cy="3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400" dirty="0"/>
              <a:t>R</a:t>
            </a:r>
            <a:r>
              <a:rPr lang="es-MX" sz="1200" dirty="0"/>
              <a:t>renovar el currículo</a:t>
            </a:r>
            <a:endParaRPr sz="1400" dirty="0"/>
          </a:p>
        </p:txBody>
      </p:sp>
      <p:grpSp>
        <p:nvGrpSpPr>
          <p:cNvPr id="53" name="Google Shape;1436;p38">
            <a:extLst>
              <a:ext uri="{FF2B5EF4-FFF2-40B4-BE49-F238E27FC236}">
                <a16:creationId xmlns:a16="http://schemas.microsoft.com/office/drawing/2014/main" id="{D0E7443D-A67B-409A-839C-8D7A0B8F051C}"/>
              </a:ext>
            </a:extLst>
          </p:cNvPr>
          <p:cNvGrpSpPr/>
          <p:nvPr/>
        </p:nvGrpSpPr>
        <p:grpSpPr>
          <a:xfrm>
            <a:off x="760850" y="1854300"/>
            <a:ext cx="3634300" cy="1954175"/>
            <a:chOff x="617975" y="1854300"/>
            <a:chExt cx="3634300" cy="1954175"/>
          </a:xfrm>
        </p:grpSpPr>
        <p:sp>
          <p:nvSpPr>
            <p:cNvPr id="54" name="Google Shape;1437;p38">
              <a:extLst>
                <a:ext uri="{FF2B5EF4-FFF2-40B4-BE49-F238E27FC236}">
                  <a16:creationId xmlns:a16="http://schemas.microsoft.com/office/drawing/2014/main" id="{F62D411D-B971-4DF2-AED2-EC5D00EB1428}"/>
                </a:ext>
              </a:extLst>
            </p:cNvPr>
            <p:cNvSpPr/>
            <p:nvPr/>
          </p:nvSpPr>
          <p:spPr>
            <a:xfrm flipH="1">
              <a:off x="1975625" y="1854300"/>
              <a:ext cx="1039100" cy="1130600"/>
            </a:xfrm>
            <a:custGeom>
              <a:avLst/>
              <a:gdLst/>
              <a:ahLst/>
              <a:cxnLst/>
              <a:rect l="l" t="t" r="r" b="b"/>
              <a:pathLst>
                <a:path w="41564" h="45224" extrusionOk="0">
                  <a:moveTo>
                    <a:pt x="21001" y="1"/>
                  </a:moveTo>
                  <a:cubicBezTo>
                    <a:pt x="20552" y="1"/>
                    <a:pt x="20090" y="15"/>
                    <a:pt x="19615" y="44"/>
                  </a:cubicBezTo>
                  <a:cubicBezTo>
                    <a:pt x="10909" y="611"/>
                    <a:pt x="8040" y="10118"/>
                    <a:pt x="8040" y="14221"/>
                  </a:cubicBezTo>
                  <a:cubicBezTo>
                    <a:pt x="8040" y="18291"/>
                    <a:pt x="1635" y="24795"/>
                    <a:pt x="601" y="30633"/>
                  </a:cubicBezTo>
                  <a:cubicBezTo>
                    <a:pt x="1" y="34002"/>
                    <a:pt x="801" y="36470"/>
                    <a:pt x="2803" y="38672"/>
                  </a:cubicBezTo>
                  <a:cubicBezTo>
                    <a:pt x="3803" y="39806"/>
                    <a:pt x="4938" y="40807"/>
                    <a:pt x="6205" y="41674"/>
                  </a:cubicBezTo>
                  <a:cubicBezTo>
                    <a:pt x="9953" y="44249"/>
                    <a:pt x="14264" y="45223"/>
                    <a:pt x="18676" y="45223"/>
                  </a:cubicBezTo>
                  <a:cubicBezTo>
                    <a:pt x="23922" y="45223"/>
                    <a:pt x="29310" y="43844"/>
                    <a:pt x="34058" y="42141"/>
                  </a:cubicBezTo>
                  <a:cubicBezTo>
                    <a:pt x="37161" y="41040"/>
                    <a:pt x="41564" y="39039"/>
                    <a:pt x="40830" y="35003"/>
                  </a:cubicBezTo>
                  <a:cubicBezTo>
                    <a:pt x="40463" y="32968"/>
                    <a:pt x="39462" y="31100"/>
                    <a:pt x="38562" y="29265"/>
                  </a:cubicBezTo>
                  <a:cubicBezTo>
                    <a:pt x="36393" y="24762"/>
                    <a:pt x="36493" y="23094"/>
                    <a:pt x="34625" y="13487"/>
                  </a:cubicBezTo>
                  <a:cubicBezTo>
                    <a:pt x="32890" y="4402"/>
                    <a:pt x="28829" y="1"/>
                    <a:pt x="21001" y="1"/>
                  </a:cubicBezTo>
                  <a:close/>
                </a:path>
              </a:pathLst>
            </a:custGeom>
            <a:solidFill>
              <a:schemeClr val="dk1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438;p38">
              <a:extLst>
                <a:ext uri="{FF2B5EF4-FFF2-40B4-BE49-F238E27FC236}">
                  <a16:creationId xmlns:a16="http://schemas.microsoft.com/office/drawing/2014/main" id="{1E4F2FC8-A91B-4B7F-9A5E-1B815D10C1E6}"/>
                </a:ext>
              </a:extLst>
            </p:cNvPr>
            <p:cNvSpPr/>
            <p:nvPr/>
          </p:nvSpPr>
          <p:spPr>
            <a:xfrm flipH="1">
              <a:off x="2877925" y="2850275"/>
              <a:ext cx="148475" cy="414475"/>
            </a:xfrm>
            <a:custGeom>
              <a:avLst/>
              <a:gdLst/>
              <a:ahLst/>
              <a:cxnLst/>
              <a:rect l="l" t="t" r="r" b="b"/>
              <a:pathLst>
                <a:path w="5939" h="16579" extrusionOk="0">
                  <a:moveTo>
                    <a:pt x="1" y="0"/>
                  </a:moveTo>
                  <a:lnTo>
                    <a:pt x="1" y="16579"/>
                  </a:lnTo>
                  <a:lnTo>
                    <a:pt x="5938" y="16579"/>
                  </a:lnTo>
                  <a:lnTo>
                    <a:pt x="5938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439;p38">
              <a:extLst>
                <a:ext uri="{FF2B5EF4-FFF2-40B4-BE49-F238E27FC236}">
                  <a16:creationId xmlns:a16="http://schemas.microsoft.com/office/drawing/2014/main" id="{F67ACB6B-55C4-4624-B855-75C85061F5CE}"/>
                </a:ext>
              </a:extLst>
            </p:cNvPr>
            <p:cNvSpPr/>
            <p:nvPr/>
          </p:nvSpPr>
          <p:spPr>
            <a:xfrm flipH="1">
              <a:off x="2915450" y="2884450"/>
              <a:ext cx="74250" cy="246050"/>
            </a:xfrm>
            <a:custGeom>
              <a:avLst/>
              <a:gdLst/>
              <a:ahLst/>
              <a:cxnLst/>
              <a:rect l="l" t="t" r="r" b="b"/>
              <a:pathLst>
                <a:path w="2970" h="9842" extrusionOk="0">
                  <a:moveTo>
                    <a:pt x="0" y="1"/>
                  </a:moveTo>
                  <a:lnTo>
                    <a:pt x="0" y="9841"/>
                  </a:lnTo>
                  <a:lnTo>
                    <a:pt x="2969" y="9841"/>
                  </a:lnTo>
                  <a:lnTo>
                    <a:pt x="2969" y="1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440;p38">
              <a:extLst>
                <a:ext uri="{FF2B5EF4-FFF2-40B4-BE49-F238E27FC236}">
                  <a16:creationId xmlns:a16="http://schemas.microsoft.com/office/drawing/2014/main" id="{EC12FF80-18C2-4B58-93C4-D11A83DCB30F}"/>
                </a:ext>
              </a:extLst>
            </p:cNvPr>
            <p:cNvSpPr/>
            <p:nvPr/>
          </p:nvSpPr>
          <p:spPr>
            <a:xfrm flipH="1">
              <a:off x="2666950" y="2850275"/>
              <a:ext cx="147625" cy="414475"/>
            </a:xfrm>
            <a:custGeom>
              <a:avLst/>
              <a:gdLst/>
              <a:ahLst/>
              <a:cxnLst/>
              <a:rect l="l" t="t" r="r" b="b"/>
              <a:pathLst>
                <a:path w="5905" h="16579" extrusionOk="0">
                  <a:moveTo>
                    <a:pt x="0" y="0"/>
                  </a:moveTo>
                  <a:lnTo>
                    <a:pt x="0" y="16579"/>
                  </a:lnTo>
                  <a:lnTo>
                    <a:pt x="5905" y="16579"/>
                  </a:lnTo>
                  <a:lnTo>
                    <a:pt x="5905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441;p38">
              <a:extLst>
                <a:ext uri="{FF2B5EF4-FFF2-40B4-BE49-F238E27FC236}">
                  <a16:creationId xmlns:a16="http://schemas.microsoft.com/office/drawing/2014/main" id="{C1A7D7F8-FCFE-41A5-A567-A627D8C578B8}"/>
                </a:ext>
              </a:extLst>
            </p:cNvPr>
            <p:cNvSpPr/>
            <p:nvPr/>
          </p:nvSpPr>
          <p:spPr>
            <a:xfrm flipH="1">
              <a:off x="2703650" y="2884450"/>
              <a:ext cx="74225" cy="246050"/>
            </a:xfrm>
            <a:custGeom>
              <a:avLst/>
              <a:gdLst/>
              <a:ahLst/>
              <a:cxnLst/>
              <a:rect l="l" t="t" r="r" b="b"/>
              <a:pathLst>
                <a:path w="2969" h="9842" extrusionOk="0">
                  <a:moveTo>
                    <a:pt x="0" y="1"/>
                  </a:moveTo>
                  <a:lnTo>
                    <a:pt x="0" y="9841"/>
                  </a:lnTo>
                  <a:lnTo>
                    <a:pt x="2969" y="9841"/>
                  </a:lnTo>
                  <a:lnTo>
                    <a:pt x="2969" y="1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442;p38">
              <a:extLst>
                <a:ext uri="{FF2B5EF4-FFF2-40B4-BE49-F238E27FC236}">
                  <a16:creationId xmlns:a16="http://schemas.microsoft.com/office/drawing/2014/main" id="{76D86972-0BF1-4FAB-8261-5B2A3E4E9DF6}"/>
                </a:ext>
              </a:extLst>
            </p:cNvPr>
            <p:cNvSpPr/>
            <p:nvPr/>
          </p:nvSpPr>
          <p:spPr>
            <a:xfrm flipH="1">
              <a:off x="2455125" y="2850275"/>
              <a:ext cx="148475" cy="414475"/>
            </a:xfrm>
            <a:custGeom>
              <a:avLst/>
              <a:gdLst/>
              <a:ahLst/>
              <a:cxnLst/>
              <a:rect l="l" t="t" r="r" b="b"/>
              <a:pathLst>
                <a:path w="5939" h="16579" extrusionOk="0">
                  <a:moveTo>
                    <a:pt x="1" y="0"/>
                  </a:moveTo>
                  <a:lnTo>
                    <a:pt x="1" y="16579"/>
                  </a:lnTo>
                  <a:lnTo>
                    <a:pt x="5938" y="16579"/>
                  </a:lnTo>
                  <a:lnTo>
                    <a:pt x="5938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443;p38">
              <a:extLst>
                <a:ext uri="{FF2B5EF4-FFF2-40B4-BE49-F238E27FC236}">
                  <a16:creationId xmlns:a16="http://schemas.microsoft.com/office/drawing/2014/main" id="{2994B5CB-9DAA-4964-B9EB-2B2DC3FE869F}"/>
                </a:ext>
              </a:extLst>
            </p:cNvPr>
            <p:cNvSpPr/>
            <p:nvPr/>
          </p:nvSpPr>
          <p:spPr>
            <a:xfrm flipH="1">
              <a:off x="2492650" y="2884450"/>
              <a:ext cx="73425" cy="246050"/>
            </a:xfrm>
            <a:custGeom>
              <a:avLst/>
              <a:gdLst/>
              <a:ahLst/>
              <a:cxnLst/>
              <a:rect l="l" t="t" r="r" b="b"/>
              <a:pathLst>
                <a:path w="2937" h="9842" extrusionOk="0">
                  <a:moveTo>
                    <a:pt x="1" y="1"/>
                  </a:moveTo>
                  <a:lnTo>
                    <a:pt x="1" y="9841"/>
                  </a:lnTo>
                  <a:lnTo>
                    <a:pt x="2936" y="9841"/>
                  </a:lnTo>
                  <a:lnTo>
                    <a:pt x="2936" y="1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444;p38">
              <a:extLst>
                <a:ext uri="{FF2B5EF4-FFF2-40B4-BE49-F238E27FC236}">
                  <a16:creationId xmlns:a16="http://schemas.microsoft.com/office/drawing/2014/main" id="{A3FB7B50-2F8A-4520-86C0-5A6C4B6A14E8}"/>
                </a:ext>
              </a:extLst>
            </p:cNvPr>
            <p:cNvSpPr/>
            <p:nvPr/>
          </p:nvSpPr>
          <p:spPr>
            <a:xfrm flipH="1">
              <a:off x="2243300" y="2850275"/>
              <a:ext cx="148475" cy="414475"/>
            </a:xfrm>
            <a:custGeom>
              <a:avLst/>
              <a:gdLst/>
              <a:ahLst/>
              <a:cxnLst/>
              <a:rect l="l" t="t" r="r" b="b"/>
              <a:pathLst>
                <a:path w="5939" h="16579" extrusionOk="0">
                  <a:moveTo>
                    <a:pt x="1" y="0"/>
                  </a:moveTo>
                  <a:lnTo>
                    <a:pt x="1" y="16579"/>
                  </a:lnTo>
                  <a:lnTo>
                    <a:pt x="5938" y="16579"/>
                  </a:lnTo>
                  <a:lnTo>
                    <a:pt x="5938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445;p38">
              <a:extLst>
                <a:ext uri="{FF2B5EF4-FFF2-40B4-BE49-F238E27FC236}">
                  <a16:creationId xmlns:a16="http://schemas.microsoft.com/office/drawing/2014/main" id="{E64115AF-40E2-4EC0-9886-A8F37FDB88B8}"/>
                </a:ext>
              </a:extLst>
            </p:cNvPr>
            <p:cNvSpPr/>
            <p:nvPr/>
          </p:nvSpPr>
          <p:spPr>
            <a:xfrm flipH="1">
              <a:off x="2280825" y="2884450"/>
              <a:ext cx="74250" cy="246050"/>
            </a:xfrm>
            <a:custGeom>
              <a:avLst/>
              <a:gdLst/>
              <a:ahLst/>
              <a:cxnLst/>
              <a:rect l="l" t="t" r="r" b="b"/>
              <a:pathLst>
                <a:path w="2970" h="9842" extrusionOk="0">
                  <a:moveTo>
                    <a:pt x="0" y="1"/>
                  </a:moveTo>
                  <a:lnTo>
                    <a:pt x="0" y="9841"/>
                  </a:lnTo>
                  <a:lnTo>
                    <a:pt x="2969" y="9841"/>
                  </a:lnTo>
                  <a:lnTo>
                    <a:pt x="2969" y="1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446;p38">
              <a:extLst>
                <a:ext uri="{FF2B5EF4-FFF2-40B4-BE49-F238E27FC236}">
                  <a16:creationId xmlns:a16="http://schemas.microsoft.com/office/drawing/2014/main" id="{FC54E6BA-72BB-472A-B48E-8838F10A66A1}"/>
                </a:ext>
              </a:extLst>
            </p:cNvPr>
            <p:cNvSpPr/>
            <p:nvPr/>
          </p:nvSpPr>
          <p:spPr>
            <a:xfrm flipH="1">
              <a:off x="2425100" y="2183125"/>
              <a:ext cx="51725" cy="44225"/>
            </a:xfrm>
            <a:custGeom>
              <a:avLst/>
              <a:gdLst/>
              <a:ahLst/>
              <a:cxnLst/>
              <a:rect l="l" t="t" r="r" b="b"/>
              <a:pathLst>
                <a:path w="2069" h="1769" extrusionOk="0">
                  <a:moveTo>
                    <a:pt x="1161" y="0"/>
                  </a:moveTo>
                  <a:cubicBezTo>
                    <a:pt x="943" y="0"/>
                    <a:pt x="719" y="82"/>
                    <a:pt x="534" y="267"/>
                  </a:cubicBezTo>
                  <a:cubicBezTo>
                    <a:pt x="0" y="801"/>
                    <a:pt x="367" y="1768"/>
                    <a:pt x="1168" y="1768"/>
                  </a:cubicBezTo>
                  <a:cubicBezTo>
                    <a:pt x="1668" y="1768"/>
                    <a:pt x="2068" y="1368"/>
                    <a:pt x="2035" y="868"/>
                  </a:cubicBezTo>
                  <a:cubicBezTo>
                    <a:pt x="2035" y="351"/>
                    <a:pt x="1611" y="0"/>
                    <a:pt x="1161" y="0"/>
                  </a:cubicBez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447;p38">
              <a:extLst>
                <a:ext uri="{FF2B5EF4-FFF2-40B4-BE49-F238E27FC236}">
                  <a16:creationId xmlns:a16="http://schemas.microsoft.com/office/drawing/2014/main" id="{DA2137F2-B49E-4B8C-8DD2-01ECC5F87CA2}"/>
                </a:ext>
              </a:extLst>
            </p:cNvPr>
            <p:cNvSpPr/>
            <p:nvPr/>
          </p:nvSpPr>
          <p:spPr>
            <a:xfrm flipH="1">
              <a:off x="2221625" y="2677375"/>
              <a:ext cx="50900" cy="44500"/>
            </a:xfrm>
            <a:custGeom>
              <a:avLst/>
              <a:gdLst/>
              <a:ahLst/>
              <a:cxnLst/>
              <a:rect l="l" t="t" r="r" b="b"/>
              <a:pathLst>
                <a:path w="2036" h="1780" extrusionOk="0">
                  <a:moveTo>
                    <a:pt x="1141" y="1"/>
                  </a:moveTo>
                  <a:cubicBezTo>
                    <a:pt x="929" y="1"/>
                    <a:pt x="714" y="76"/>
                    <a:pt x="534" y="245"/>
                  </a:cubicBezTo>
                  <a:cubicBezTo>
                    <a:pt x="1" y="812"/>
                    <a:pt x="368" y="1779"/>
                    <a:pt x="1168" y="1779"/>
                  </a:cubicBezTo>
                  <a:cubicBezTo>
                    <a:pt x="1635" y="1779"/>
                    <a:pt x="2035" y="1379"/>
                    <a:pt x="2035" y="879"/>
                  </a:cubicBezTo>
                  <a:cubicBezTo>
                    <a:pt x="2035" y="354"/>
                    <a:pt x="1598" y="1"/>
                    <a:pt x="1141" y="1"/>
                  </a:cubicBez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448;p38">
              <a:extLst>
                <a:ext uri="{FF2B5EF4-FFF2-40B4-BE49-F238E27FC236}">
                  <a16:creationId xmlns:a16="http://schemas.microsoft.com/office/drawing/2014/main" id="{D740187D-D25A-404E-958A-C35175F38E47}"/>
                </a:ext>
              </a:extLst>
            </p:cNvPr>
            <p:cNvSpPr/>
            <p:nvPr/>
          </p:nvSpPr>
          <p:spPr>
            <a:xfrm flipH="1">
              <a:off x="2340875" y="2343250"/>
              <a:ext cx="148475" cy="414475"/>
            </a:xfrm>
            <a:custGeom>
              <a:avLst/>
              <a:gdLst/>
              <a:ahLst/>
              <a:cxnLst/>
              <a:rect l="l" t="t" r="r" b="b"/>
              <a:pathLst>
                <a:path w="5939" h="16579" extrusionOk="0">
                  <a:moveTo>
                    <a:pt x="1" y="0"/>
                  </a:moveTo>
                  <a:lnTo>
                    <a:pt x="1" y="16579"/>
                  </a:lnTo>
                  <a:lnTo>
                    <a:pt x="5938" y="16579"/>
                  </a:lnTo>
                  <a:lnTo>
                    <a:pt x="5938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449;p38">
              <a:extLst>
                <a:ext uri="{FF2B5EF4-FFF2-40B4-BE49-F238E27FC236}">
                  <a16:creationId xmlns:a16="http://schemas.microsoft.com/office/drawing/2014/main" id="{CC337D26-AAF5-4B5F-96A3-7199467C928D}"/>
                </a:ext>
              </a:extLst>
            </p:cNvPr>
            <p:cNvSpPr/>
            <p:nvPr/>
          </p:nvSpPr>
          <p:spPr>
            <a:xfrm flipH="1">
              <a:off x="2378400" y="2377425"/>
              <a:ext cx="73425" cy="246050"/>
            </a:xfrm>
            <a:custGeom>
              <a:avLst/>
              <a:gdLst/>
              <a:ahLst/>
              <a:cxnLst/>
              <a:rect l="l" t="t" r="r" b="b"/>
              <a:pathLst>
                <a:path w="2937" h="9842" extrusionOk="0">
                  <a:moveTo>
                    <a:pt x="1" y="1"/>
                  </a:moveTo>
                  <a:lnTo>
                    <a:pt x="1" y="9841"/>
                  </a:lnTo>
                  <a:lnTo>
                    <a:pt x="2936" y="9841"/>
                  </a:lnTo>
                  <a:lnTo>
                    <a:pt x="2936" y="1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450;p38">
              <a:extLst>
                <a:ext uri="{FF2B5EF4-FFF2-40B4-BE49-F238E27FC236}">
                  <a16:creationId xmlns:a16="http://schemas.microsoft.com/office/drawing/2014/main" id="{199AB160-2F08-47DF-B9D9-934232A5FA36}"/>
                </a:ext>
              </a:extLst>
            </p:cNvPr>
            <p:cNvSpPr/>
            <p:nvPr/>
          </p:nvSpPr>
          <p:spPr>
            <a:xfrm flipH="1">
              <a:off x="2393425" y="2677375"/>
              <a:ext cx="50875" cy="44500"/>
            </a:xfrm>
            <a:custGeom>
              <a:avLst/>
              <a:gdLst/>
              <a:ahLst/>
              <a:cxnLst/>
              <a:rect l="l" t="t" r="r" b="b"/>
              <a:pathLst>
                <a:path w="2035" h="1780" extrusionOk="0">
                  <a:moveTo>
                    <a:pt x="1140" y="1"/>
                  </a:moveTo>
                  <a:cubicBezTo>
                    <a:pt x="929" y="1"/>
                    <a:pt x="713" y="76"/>
                    <a:pt x="534" y="245"/>
                  </a:cubicBezTo>
                  <a:cubicBezTo>
                    <a:pt x="0" y="812"/>
                    <a:pt x="367" y="1779"/>
                    <a:pt x="1168" y="1779"/>
                  </a:cubicBezTo>
                  <a:cubicBezTo>
                    <a:pt x="1635" y="1779"/>
                    <a:pt x="2035" y="1379"/>
                    <a:pt x="2035" y="879"/>
                  </a:cubicBezTo>
                  <a:cubicBezTo>
                    <a:pt x="2035" y="354"/>
                    <a:pt x="1598" y="1"/>
                    <a:pt x="1140" y="1"/>
                  </a:cubicBez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451;p38">
              <a:extLst>
                <a:ext uri="{FF2B5EF4-FFF2-40B4-BE49-F238E27FC236}">
                  <a16:creationId xmlns:a16="http://schemas.microsoft.com/office/drawing/2014/main" id="{4E4646A0-AC64-4A99-8DF9-0217667CDFD2}"/>
                </a:ext>
              </a:extLst>
            </p:cNvPr>
            <p:cNvSpPr/>
            <p:nvPr/>
          </p:nvSpPr>
          <p:spPr>
            <a:xfrm flipH="1">
              <a:off x="2747825" y="2677375"/>
              <a:ext cx="50900" cy="44500"/>
            </a:xfrm>
            <a:custGeom>
              <a:avLst/>
              <a:gdLst/>
              <a:ahLst/>
              <a:cxnLst/>
              <a:rect l="l" t="t" r="r" b="b"/>
              <a:pathLst>
                <a:path w="2036" h="1780" extrusionOk="0">
                  <a:moveTo>
                    <a:pt x="1140" y="1"/>
                  </a:moveTo>
                  <a:cubicBezTo>
                    <a:pt x="929" y="1"/>
                    <a:pt x="713" y="76"/>
                    <a:pt x="534" y="245"/>
                  </a:cubicBezTo>
                  <a:cubicBezTo>
                    <a:pt x="0" y="812"/>
                    <a:pt x="367" y="1779"/>
                    <a:pt x="1168" y="1779"/>
                  </a:cubicBezTo>
                  <a:cubicBezTo>
                    <a:pt x="1635" y="1779"/>
                    <a:pt x="2035" y="1379"/>
                    <a:pt x="2035" y="879"/>
                  </a:cubicBezTo>
                  <a:cubicBezTo>
                    <a:pt x="2035" y="354"/>
                    <a:pt x="1598" y="1"/>
                    <a:pt x="1140" y="1"/>
                  </a:cubicBez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452;p38">
              <a:extLst>
                <a:ext uri="{FF2B5EF4-FFF2-40B4-BE49-F238E27FC236}">
                  <a16:creationId xmlns:a16="http://schemas.microsoft.com/office/drawing/2014/main" id="{955C5429-7B9E-42C9-9AEC-1636D9A1DF10}"/>
                </a:ext>
              </a:extLst>
            </p:cNvPr>
            <p:cNvSpPr/>
            <p:nvPr/>
          </p:nvSpPr>
          <p:spPr>
            <a:xfrm flipH="1">
              <a:off x="2512675" y="2343250"/>
              <a:ext cx="148450" cy="414475"/>
            </a:xfrm>
            <a:custGeom>
              <a:avLst/>
              <a:gdLst/>
              <a:ahLst/>
              <a:cxnLst/>
              <a:rect l="l" t="t" r="r" b="b"/>
              <a:pathLst>
                <a:path w="5938" h="16579" extrusionOk="0">
                  <a:moveTo>
                    <a:pt x="0" y="0"/>
                  </a:moveTo>
                  <a:lnTo>
                    <a:pt x="0" y="16579"/>
                  </a:lnTo>
                  <a:lnTo>
                    <a:pt x="5938" y="16579"/>
                  </a:lnTo>
                  <a:lnTo>
                    <a:pt x="5938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453;p38">
              <a:extLst>
                <a:ext uri="{FF2B5EF4-FFF2-40B4-BE49-F238E27FC236}">
                  <a16:creationId xmlns:a16="http://schemas.microsoft.com/office/drawing/2014/main" id="{4CD2A82D-89F8-4567-8F75-3543CB2D5568}"/>
                </a:ext>
              </a:extLst>
            </p:cNvPr>
            <p:cNvSpPr/>
            <p:nvPr/>
          </p:nvSpPr>
          <p:spPr>
            <a:xfrm flipH="1">
              <a:off x="2550200" y="2377425"/>
              <a:ext cx="73400" cy="246050"/>
            </a:xfrm>
            <a:custGeom>
              <a:avLst/>
              <a:gdLst/>
              <a:ahLst/>
              <a:cxnLst/>
              <a:rect l="l" t="t" r="r" b="b"/>
              <a:pathLst>
                <a:path w="2936" h="9842" extrusionOk="0">
                  <a:moveTo>
                    <a:pt x="0" y="1"/>
                  </a:moveTo>
                  <a:lnTo>
                    <a:pt x="0" y="9841"/>
                  </a:lnTo>
                  <a:lnTo>
                    <a:pt x="2936" y="9841"/>
                  </a:lnTo>
                  <a:lnTo>
                    <a:pt x="2936" y="1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454;p38">
              <a:extLst>
                <a:ext uri="{FF2B5EF4-FFF2-40B4-BE49-F238E27FC236}">
                  <a16:creationId xmlns:a16="http://schemas.microsoft.com/office/drawing/2014/main" id="{BCB2E4E6-886B-467C-88E3-1A146C5FE391}"/>
                </a:ext>
              </a:extLst>
            </p:cNvPr>
            <p:cNvSpPr/>
            <p:nvPr/>
          </p:nvSpPr>
          <p:spPr>
            <a:xfrm flipH="1">
              <a:off x="2565200" y="2677375"/>
              <a:ext cx="50900" cy="44500"/>
            </a:xfrm>
            <a:custGeom>
              <a:avLst/>
              <a:gdLst/>
              <a:ahLst/>
              <a:cxnLst/>
              <a:rect l="l" t="t" r="r" b="b"/>
              <a:pathLst>
                <a:path w="2036" h="1780" extrusionOk="0">
                  <a:moveTo>
                    <a:pt x="1141" y="1"/>
                  </a:moveTo>
                  <a:cubicBezTo>
                    <a:pt x="929" y="1"/>
                    <a:pt x="713" y="76"/>
                    <a:pt x="534" y="245"/>
                  </a:cubicBezTo>
                  <a:cubicBezTo>
                    <a:pt x="0" y="812"/>
                    <a:pt x="367" y="1779"/>
                    <a:pt x="1168" y="1779"/>
                  </a:cubicBezTo>
                  <a:cubicBezTo>
                    <a:pt x="1635" y="1779"/>
                    <a:pt x="2035" y="1379"/>
                    <a:pt x="2035" y="879"/>
                  </a:cubicBezTo>
                  <a:cubicBezTo>
                    <a:pt x="2035" y="354"/>
                    <a:pt x="1598" y="1"/>
                    <a:pt x="1141" y="1"/>
                  </a:cubicBez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455;p38">
              <a:extLst>
                <a:ext uri="{FF2B5EF4-FFF2-40B4-BE49-F238E27FC236}">
                  <a16:creationId xmlns:a16="http://schemas.microsoft.com/office/drawing/2014/main" id="{11370AC0-9853-4110-BFD1-F4A3097D6A29}"/>
                </a:ext>
              </a:extLst>
            </p:cNvPr>
            <p:cNvSpPr/>
            <p:nvPr/>
          </p:nvSpPr>
          <p:spPr>
            <a:xfrm flipH="1">
              <a:off x="3792750" y="3438200"/>
              <a:ext cx="288575" cy="368625"/>
            </a:xfrm>
            <a:custGeom>
              <a:avLst/>
              <a:gdLst/>
              <a:ahLst/>
              <a:cxnLst/>
              <a:rect l="l" t="t" r="r" b="b"/>
              <a:pathLst>
                <a:path w="11543" h="14745" extrusionOk="0">
                  <a:moveTo>
                    <a:pt x="1" y="0"/>
                  </a:moveTo>
                  <a:lnTo>
                    <a:pt x="1335" y="14744"/>
                  </a:lnTo>
                  <a:lnTo>
                    <a:pt x="10208" y="14744"/>
                  </a:lnTo>
                  <a:lnTo>
                    <a:pt x="11543" y="0"/>
                  </a:lnTo>
                  <a:close/>
                </a:path>
              </a:pathLst>
            </a:custGeom>
            <a:solidFill>
              <a:schemeClr val="accent5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456;p38">
              <a:extLst>
                <a:ext uri="{FF2B5EF4-FFF2-40B4-BE49-F238E27FC236}">
                  <a16:creationId xmlns:a16="http://schemas.microsoft.com/office/drawing/2014/main" id="{E8DB4890-319F-430B-B248-332BBB22E6B8}"/>
                </a:ext>
              </a:extLst>
            </p:cNvPr>
            <p:cNvSpPr/>
            <p:nvPr/>
          </p:nvSpPr>
          <p:spPr>
            <a:xfrm flipH="1">
              <a:off x="3777750" y="3424850"/>
              <a:ext cx="318575" cy="31700"/>
            </a:xfrm>
            <a:custGeom>
              <a:avLst/>
              <a:gdLst/>
              <a:ahLst/>
              <a:cxnLst/>
              <a:rect l="l" t="t" r="r" b="b"/>
              <a:pathLst>
                <a:path w="12743" h="1268" extrusionOk="0">
                  <a:moveTo>
                    <a:pt x="601" y="0"/>
                  </a:moveTo>
                  <a:cubicBezTo>
                    <a:pt x="267" y="0"/>
                    <a:pt x="1" y="267"/>
                    <a:pt x="1" y="601"/>
                  </a:cubicBezTo>
                  <a:lnTo>
                    <a:pt x="1" y="668"/>
                  </a:lnTo>
                  <a:cubicBezTo>
                    <a:pt x="1" y="1001"/>
                    <a:pt x="267" y="1268"/>
                    <a:pt x="601" y="1268"/>
                  </a:cubicBezTo>
                  <a:lnTo>
                    <a:pt x="12143" y="1268"/>
                  </a:lnTo>
                  <a:cubicBezTo>
                    <a:pt x="12476" y="1268"/>
                    <a:pt x="12743" y="1001"/>
                    <a:pt x="12743" y="668"/>
                  </a:cubicBezTo>
                  <a:lnTo>
                    <a:pt x="12743" y="601"/>
                  </a:lnTo>
                  <a:cubicBezTo>
                    <a:pt x="12743" y="267"/>
                    <a:pt x="12476" y="0"/>
                    <a:pt x="12143" y="0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457;p38">
              <a:extLst>
                <a:ext uri="{FF2B5EF4-FFF2-40B4-BE49-F238E27FC236}">
                  <a16:creationId xmlns:a16="http://schemas.microsoft.com/office/drawing/2014/main" id="{619B658D-4035-45D9-AE0E-3440D702629D}"/>
                </a:ext>
              </a:extLst>
            </p:cNvPr>
            <p:cNvSpPr/>
            <p:nvPr/>
          </p:nvSpPr>
          <p:spPr>
            <a:xfrm flipH="1">
              <a:off x="3831950" y="2945350"/>
              <a:ext cx="252700" cy="459500"/>
            </a:xfrm>
            <a:custGeom>
              <a:avLst/>
              <a:gdLst/>
              <a:ahLst/>
              <a:cxnLst/>
              <a:rect l="l" t="t" r="r" b="b"/>
              <a:pathLst>
                <a:path w="10108" h="18380" fill="none" extrusionOk="0">
                  <a:moveTo>
                    <a:pt x="3770" y="18380"/>
                  </a:moveTo>
                  <a:cubicBezTo>
                    <a:pt x="3770" y="18380"/>
                    <a:pt x="6405" y="17946"/>
                    <a:pt x="8273" y="14877"/>
                  </a:cubicBezTo>
                  <a:cubicBezTo>
                    <a:pt x="10108" y="11808"/>
                    <a:pt x="7506" y="10307"/>
                    <a:pt x="3236" y="6671"/>
                  </a:cubicBezTo>
                  <a:cubicBezTo>
                    <a:pt x="568" y="4437"/>
                    <a:pt x="1" y="1868"/>
                    <a:pt x="267" y="0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458;p38">
              <a:extLst>
                <a:ext uri="{FF2B5EF4-FFF2-40B4-BE49-F238E27FC236}">
                  <a16:creationId xmlns:a16="http://schemas.microsoft.com/office/drawing/2014/main" id="{0987B31D-DFC2-4EC7-B611-ED706F388463}"/>
                </a:ext>
              </a:extLst>
            </p:cNvPr>
            <p:cNvSpPr/>
            <p:nvPr/>
          </p:nvSpPr>
          <p:spPr>
            <a:xfrm flipH="1">
              <a:off x="3787750" y="3054575"/>
              <a:ext cx="249375" cy="337775"/>
            </a:xfrm>
            <a:custGeom>
              <a:avLst/>
              <a:gdLst/>
              <a:ahLst/>
              <a:cxnLst/>
              <a:rect l="l" t="t" r="r" b="b"/>
              <a:pathLst>
                <a:path w="9975" h="13511" fill="none" extrusionOk="0">
                  <a:moveTo>
                    <a:pt x="7473" y="13511"/>
                  </a:moveTo>
                  <a:cubicBezTo>
                    <a:pt x="8440" y="12910"/>
                    <a:pt x="9141" y="11943"/>
                    <a:pt x="9408" y="10842"/>
                  </a:cubicBezTo>
                  <a:cubicBezTo>
                    <a:pt x="9975" y="8774"/>
                    <a:pt x="9207" y="6372"/>
                    <a:pt x="6139" y="4371"/>
                  </a:cubicBezTo>
                  <a:cubicBezTo>
                    <a:pt x="3070" y="2403"/>
                    <a:pt x="1435" y="1869"/>
                    <a:pt x="1" y="1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459;p38">
              <a:extLst>
                <a:ext uri="{FF2B5EF4-FFF2-40B4-BE49-F238E27FC236}">
                  <a16:creationId xmlns:a16="http://schemas.microsoft.com/office/drawing/2014/main" id="{379F7381-B54C-43DB-9370-23BCADED129B}"/>
                </a:ext>
              </a:extLst>
            </p:cNvPr>
            <p:cNvSpPr/>
            <p:nvPr/>
          </p:nvSpPr>
          <p:spPr>
            <a:xfrm flipH="1">
              <a:off x="2117375" y="2377425"/>
              <a:ext cx="37575" cy="12550"/>
            </a:xfrm>
            <a:custGeom>
              <a:avLst/>
              <a:gdLst/>
              <a:ahLst/>
              <a:cxnLst/>
              <a:rect l="l" t="t" r="r" b="b"/>
              <a:pathLst>
                <a:path w="1503" h="502" fill="none" extrusionOk="0">
                  <a:moveTo>
                    <a:pt x="1" y="1"/>
                  </a:moveTo>
                  <a:cubicBezTo>
                    <a:pt x="468" y="201"/>
                    <a:pt x="968" y="368"/>
                    <a:pt x="1502" y="501"/>
                  </a:cubicBezTo>
                </a:path>
              </a:pathLst>
            </a:custGeom>
            <a:noFill/>
            <a:ln w="10850" cap="rnd" cmpd="sng">
              <a:solidFill>
                <a:schemeClr val="lt1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460;p38">
              <a:extLst>
                <a:ext uri="{FF2B5EF4-FFF2-40B4-BE49-F238E27FC236}">
                  <a16:creationId xmlns:a16="http://schemas.microsoft.com/office/drawing/2014/main" id="{33C5F4B1-8850-44F1-9146-27747935805D}"/>
                </a:ext>
              </a:extLst>
            </p:cNvPr>
            <p:cNvSpPr/>
            <p:nvPr/>
          </p:nvSpPr>
          <p:spPr>
            <a:xfrm flipH="1">
              <a:off x="2206625" y="2045525"/>
              <a:ext cx="247700" cy="306075"/>
            </a:xfrm>
            <a:custGeom>
              <a:avLst/>
              <a:gdLst/>
              <a:ahLst/>
              <a:cxnLst/>
              <a:rect l="l" t="t" r="r" b="b"/>
              <a:pathLst>
                <a:path w="9908" h="12243" fill="none" extrusionOk="0">
                  <a:moveTo>
                    <a:pt x="1" y="1"/>
                  </a:moveTo>
                  <a:cubicBezTo>
                    <a:pt x="1" y="1"/>
                    <a:pt x="3437" y="8140"/>
                    <a:pt x="7506" y="10808"/>
                  </a:cubicBezTo>
                  <a:cubicBezTo>
                    <a:pt x="8440" y="11409"/>
                    <a:pt x="9241" y="11876"/>
                    <a:pt x="9908" y="12243"/>
                  </a:cubicBezTo>
                </a:path>
              </a:pathLst>
            </a:custGeom>
            <a:noFill/>
            <a:ln w="10850" cap="rnd" cmpd="sng">
              <a:solidFill>
                <a:schemeClr val="lt1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461;p38">
              <a:extLst>
                <a:ext uri="{FF2B5EF4-FFF2-40B4-BE49-F238E27FC236}">
                  <a16:creationId xmlns:a16="http://schemas.microsoft.com/office/drawing/2014/main" id="{DE429985-9AE2-411E-BA69-9C967613C6A4}"/>
                </a:ext>
              </a:extLst>
            </p:cNvPr>
            <p:cNvSpPr/>
            <p:nvPr/>
          </p:nvSpPr>
          <p:spPr>
            <a:xfrm flipH="1">
              <a:off x="2586900" y="2108075"/>
              <a:ext cx="270200" cy="277725"/>
            </a:xfrm>
            <a:custGeom>
              <a:avLst/>
              <a:gdLst/>
              <a:ahLst/>
              <a:cxnLst/>
              <a:rect l="l" t="t" r="r" b="b"/>
              <a:pathLst>
                <a:path w="10808" h="11109" fill="none" extrusionOk="0">
                  <a:moveTo>
                    <a:pt x="10808" y="0"/>
                  </a:moveTo>
                  <a:cubicBezTo>
                    <a:pt x="8840" y="3436"/>
                    <a:pt x="5071" y="8840"/>
                    <a:pt x="0" y="11108"/>
                  </a:cubicBezTo>
                </a:path>
              </a:pathLst>
            </a:custGeom>
            <a:noFill/>
            <a:ln w="10850" cap="rnd" cmpd="sng">
              <a:solidFill>
                <a:schemeClr val="lt1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462;p38">
              <a:extLst>
                <a:ext uri="{FF2B5EF4-FFF2-40B4-BE49-F238E27FC236}">
                  <a16:creationId xmlns:a16="http://schemas.microsoft.com/office/drawing/2014/main" id="{006A7160-55BD-43CA-8095-404E207078B5}"/>
                </a:ext>
              </a:extLst>
            </p:cNvPr>
            <p:cNvSpPr/>
            <p:nvPr/>
          </p:nvSpPr>
          <p:spPr>
            <a:xfrm flipH="1">
              <a:off x="2547700" y="2033850"/>
              <a:ext cx="17525" cy="35875"/>
            </a:xfrm>
            <a:custGeom>
              <a:avLst/>
              <a:gdLst/>
              <a:ahLst/>
              <a:cxnLst/>
              <a:rect l="l" t="t" r="r" b="b"/>
              <a:pathLst>
                <a:path w="701" h="1435" fill="none" extrusionOk="0">
                  <a:moveTo>
                    <a:pt x="701" y="1"/>
                  </a:moveTo>
                  <a:cubicBezTo>
                    <a:pt x="701" y="1"/>
                    <a:pt x="434" y="568"/>
                    <a:pt x="0" y="1435"/>
                  </a:cubicBezTo>
                </a:path>
              </a:pathLst>
            </a:custGeom>
            <a:noFill/>
            <a:ln w="10850" cap="rnd" cmpd="sng">
              <a:solidFill>
                <a:schemeClr val="lt1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463;p38">
              <a:extLst>
                <a:ext uri="{FF2B5EF4-FFF2-40B4-BE49-F238E27FC236}">
                  <a16:creationId xmlns:a16="http://schemas.microsoft.com/office/drawing/2014/main" id="{CC830FE1-3859-4B04-A7EB-3170C11D857A}"/>
                </a:ext>
              </a:extLst>
            </p:cNvPr>
            <p:cNvSpPr/>
            <p:nvPr/>
          </p:nvSpPr>
          <p:spPr>
            <a:xfrm flipH="1">
              <a:off x="2778700" y="2389950"/>
              <a:ext cx="160125" cy="347775"/>
            </a:xfrm>
            <a:custGeom>
              <a:avLst/>
              <a:gdLst/>
              <a:ahLst/>
              <a:cxnLst/>
              <a:rect l="l" t="t" r="r" b="b"/>
              <a:pathLst>
                <a:path w="6405" h="13911" fill="none" extrusionOk="0">
                  <a:moveTo>
                    <a:pt x="6405" y="0"/>
                  </a:moveTo>
                  <a:cubicBezTo>
                    <a:pt x="6405" y="0"/>
                    <a:pt x="0" y="6405"/>
                    <a:pt x="767" y="13910"/>
                  </a:cubicBezTo>
                </a:path>
              </a:pathLst>
            </a:custGeom>
            <a:noFill/>
            <a:ln w="10850" cap="rnd" cmpd="sng">
              <a:solidFill>
                <a:schemeClr val="lt1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464;p38">
              <a:extLst>
                <a:ext uri="{FF2B5EF4-FFF2-40B4-BE49-F238E27FC236}">
                  <a16:creationId xmlns:a16="http://schemas.microsoft.com/office/drawing/2014/main" id="{B37EBB44-31CF-46A9-86D7-2348D2F652BC}"/>
                </a:ext>
              </a:extLst>
            </p:cNvPr>
            <p:cNvSpPr/>
            <p:nvPr/>
          </p:nvSpPr>
          <p:spPr>
            <a:xfrm flipH="1">
              <a:off x="2735325" y="2424975"/>
              <a:ext cx="74250" cy="331925"/>
            </a:xfrm>
            <a:custGeom>
              <a:avLst/>
              <a:gdLst/>
              <a:ahLst/>
              <a:cxnLst/>
              <a:rect l="l" t="t" r="r" b="b"/>
              <a:pathLst>
                <a:path w="2970" h="13277" fill="none" extrusionOk="0">
                  <a:moveTo>
                    <a:pt x="2969" y="0"/>
                  </a:moveTo>
                  <a:cubicBezTo>
                    <a:pt x="2969" y="0"/>
                    <a:pt x="1" y="8106"/>
                    <a:pt x="935" y="13276"/>
                  </a:cubicBezTo>
                </a:path>
              </a:pathLst>
            </a:custGeom>
            <a:noFill/>
            <a:ln w="10850" cap="rnd" cmpd="sng">
              <a:solidFill>
                <a:schemeClr val="lt1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465;p38">
              <a:extLst>
                <a:ext uri="{FF2B5EF4-FFF2-40B4-BE49-F238E27FC236}">
                  <a16:creationId xmlns:a16="http://schemas.microsoft.com/office/drawing/2014/main" id="{843031E5-85F4-422F-B8AE-0D37F6661F10}"/>
                </a:ext>
              </a:extLst>
            </p:cNvPr>
            <p:cNvSpPr/>
            <p:nvPr/>
          </p:nvSpPr>
          <p:spPr>
            <a:xfrm flipH="1">
              <a:off x="1837175" y="2623000"/>
              <a:ext cx="1481100" cy="1183825"/>
            </a:xfrm>
            <a:custGeom>
              <a:avLst/>
              <a:gdLst/>
              <a:ahLst/>
              <a:cxnLst/>
              <a:rect l="l" t="t" r="r" b="b"/>
              <a:pathLst>
                <a:path w="59244" h="47353" extrusionOk="0">
                  <a:moveTo>
                    <a:pt x="29988" y="0"/>
                  </a:moveTo>
                  <a:cubicBezTo>
                    <a:pt x="28013" y="0"/>
                    <a:pt x="26575" y="71"/>
                    <a:pt x="26119" y="185"/>
                  </a:cubicBezTo>
                  <a:cubicBezTo>
                    <a:pt x="26119" y="185"/>
                    <a:pt x="11309" y="4188"/>
                    <a:pt x="10175" y="4588"/>
                  </a:cubicBezTo>
                  <a:cubicBezTo>
                    <a:pt x="9041" y="4988"/>
                    <a:pt x="9207" y="7557"/>
                    <a:pt x="9207" y="8124"/>
                  </a:cubicBezTo>
                  <a:cubicBezTo>
                    <a:pt x="9207" y="8658"/>
                    <a:pt x="5938" y="25470"/>
                    <a:pt x="5938" y="25470"/>
                  </a:cubicBezTo>
                  <a:cubicBezTo>
                    <a:pt x="4871" y="26137"/>
                    <a:pt x="3904" y="26904"/>
                    <a:pt x="2970" y="27738"/>
                  </a:cubicBezTo>
                  <a:cubicBezTo>
                    <a:pt x="1702" y="28939"/>
                    <a:pt x="2169" y="30540"/>
                    <a:pt x="2169" y="30940"/>
                  </a:cubicBezTo>
                  <a:cubicBezTo>
                    <a:pt x="2169" y="31341"/>
                    <a:pt x="2236" y="31474"/>
                    <a:pt x="1835" y="31908"/>
                  </a:cubicBezTo>
                  <a:cubicBezTo>
                    <a:pt x="1435" y="32308"/>
                    <a:pt x="568" y="31574"/>
                    <a:pt x="735" y="34043"/>
                  </a:cubicBezTo>
                  <a:cubicBezTo>
                    <a:pt x="901" y="36544"/>
                    <a:pt x="1" y="42382"/>
                    <a:pt x="2236" y="42715"/>
                  </a:cubicBezTo>
                  <a:cubicBezTo>
                    <a:pt x="2813" y="42793"/>
                    <a:pt x="3317" y="42835"/>
                    <a:pt x="3804" y="42835"/>
                  </a:cubicBezTo>
                  <a:cubicBezTo>
                    <a:pt x="5201" y="42835"/>
                    <a:pt x="6458" y="42489"/>
                    <a:pt x="8907" y="41648"/>
                  </a:cubicBezTo>
                  <a:cubicBezTo>
                    <a:pt x="10842" y="41014"/>
                    <a:pt x="12443" y="39680"/>
                    <a:pt x="13444" y="37912"/>
                  </a:cubicBezTo>
                  <a:lnTo>
                    <a:pt x="13444" y="47352"/>
                  </a:lnTo>
                  <a:lnTo>
                    <a:pt x="53639" y="47352"/>
                  </a:lnTo>
                  <a:cubicBezTo>
                    <a:pt x="53639" y="47352"/>
                    <a:pt x="57742" y="35444"/>
                    <a:pt x="57975" y="27571"/>
                  </a:cubicBezTo>
                  <a:cubicBezTo>
                    <a:pt x="58209" y="19732"/>
                    <a:pt x="59243" y="8224"/>
                    <a:pt x="57809" y="6056"/>
                  </a:cubicBezTo>
                  <a:cubicBezTo>
                    <a:pt x="56374" y="3888"/>
                    <a:pt x="48769" y="1486"/>
                    <a:pt x="42031" y="685"/>
                  </a:cubicBezTo>
                  <a:cubicBezTo>
                    <a:pt x="37872" y="189"/>
                    <a:pt x="33214" y="0"/>
                    <a:pt x="2998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466;p38">
              <a:extLst>
                <a:ext uri="{FF2B5EF4-FFF2-40B4-BE49-F238E27FC236}">
                  <a16:creationId xmlns:a16="http://schemas.microsoft.com/office/drawing/2014/main" id="{24F0EBB6-C420-4BDD-BA0C-8E7BB583FDB9}"/>
                </a:ext>
              </a:extLst>
            </p:cNvPr>
            <p:cNvSpPr/>
            <p:nvPr/>
          </p:nvSpPr>
          <p:spPr>
            <a:xfrm flipH="1">
              <a:off x="1837175" y="2741025"/>
              <a:ext cx="396150" cy="1065800"/>
            </a:xfrm>
            <a:custGeom>
              <a:avLst/>
              <a:gdLst/>
              <a:ahLst/>
              <a:cxnLst/>
              <a:rect l="l" t="t" r="r" b="b"/>
              <a:pathLst>
                <a:path w="15846" h="42632" extrusionOk="0">
                  <a:moveTo>
                    <a:pt x="12876" y="1"/>
                  </a:moveTo>
                  <a:cubicBezTo>
                    <a:pt x="13076" y="267"/>
                    <a:pt x="13176" y="468"/>
                    <a:pt x="13010" y="568"/>
                  </a:cubicBezTo>
                  <a:cubicBezTo>
                    <a:pt x="12443" y="834"/>
                    <a:pt x="9874" y="1668"/>
                    <a:pt x="9541" y="2736"/>
                  </a:cubicBezTo>
                  <a:cubicBezTo>
                    <a:pt x="9507" y="2859"/>
                    <a:pt x="9479" y="2913"/>
                    <a:pt x="9454" y="2913"/>
                  </a:cubicBezTo>
                  <a:cubicBezTo>
                    <a:pt x="9289" y="2913"/>
                    <a:pt x="9298" y="460"/>
                    <a:pt x="8973" y="460"/>
                  </a:cubicBezTo>
                  <a:cubicBezTo>
                    <a:pt x="8917" y="460"/>
                    <a:pt x="8851" y="532"/>
                    <a:pt x="8773" y="701"/>
                  </a:cubicBezTo>
                  <a:cubicBezTo>
                    <a:pt x="8173" y="2002"/>
                    <a:pt x="7339" y="7139"/>
                    <a:pt x="4070" y="17480"/>
                  </a:cubicBezTo>
                  <a:cubicBezTo>
                    <a:pt x="1435" y="25752"/>
                    <a:pt x="0" y="36293"/>
                    <a:pt x="901" y="42631"/>
                  </a:cubicBezTo>
                  <a:lnTo>
                    <a:pt x="10241" y="42631"/>
                  </a:lnTo>
                  <a:cubicBezTo>
                    <a:pt x="10241" y="42631"/>
                    <a:pt x="14344" y="30689"/>
                    <a:pt x="14577" y="22850"/>
                  </a:cubicBezTo>
                  <a:cubicBezTo>
                    <a:pt x="14811" y="15011"/>
                    <a:pt x="15845" y="3470"/>
                    <a:pt x="14411" y="1301"/>
                  </a:cubicBezTo>
                  <a:cubicBezTo>
                    <a:pt x="14010" y="768"/>
                    <a:pt x="13477" y="334"/>
                    <a:pt x="128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467;p38">
              <a:extLst>
                <a:ext uri="{FF2B5EF4-FFF2-40B4-BE49-F238E27FC236}">
                  <a16:creationId xmlns:a16="http://schemas.microsoft.com/office/drawing/2014/main" id="{086CC3B5-B357-45E4-91A7-499635820B66}"/>
                </a:ext>
              </a:extLst>
            </p:cNvPr>
            <p:cNvSpPr/>
            <p:nvPr/>
          </p:nvSpPr>
          <p:spPr>
            <a:xfrm flipH="1">
              <a:off x="2217450" y="2538075"/>
              <a:ext cx="612200" cy="403950"/>
            </a:xfrm>
            <a:custGeom>
              <a:avLst/>
              <a:gdLst/>
              <a:ahLst/>
              <a:cxnLst/>
              <a:rect l="l" t="t" r="r" b="b"/>
              <a:pathLst>
                <a:path w="24488" h="16158" extrusionOk="0">
                  <a:moveTo>
                    <a:pt x="11885" y="1"/>
                  </a:moveTo>
                  <a:cubicBezTo>
                    <a:pt x="10089" y="1"/>
                    <a:pt x="8344" y="417"/>
                    <a:pt x="7108" y="1347"/>
                  </a:cubicBezTo>
                  <a:cubicBezTo>
                    <a:pt x="6574" y="1714"/>
                    <a:pt x="6107" y="2248"/>
                    <a:pt x="5841" y="2881"/>
                  </a:cubicBezTo>
                  <a:cubicBezTo>
                    <a:pt x="5273" y="3982"/>
                    <a:pt x="570" y="12722"/>
                    <a:pt x="170" y="13122"/>
                  </a:cubicBezTo>
                  <a:cubicBezTo>
                    <a:pt x="0" y="13292"/>
                    <a:pt x="358" y="13372"/>
                    <a:pt x="908" y="13372"/>
                  </a:cubicBezTo>
                  <a:cubicBezTo>
                    <a:pt x="1655" y="13372"/>
                    <a:pt x="2757" y="13224"/>
                    <a:pt x="3372" y="12955"/>
                  </a:cubicBezTo>
                  <a:cubicBezTo>
                    <a:pt x="4406" y="12488"/>
                    <a:pt x="6308" y="12488"/>
                    <a:pt x="6308" y="12488"/>
                  </a:cubicBezTo>
                  <a:lnTo>
                    <a:pt x="8176" y="13923"/>
                  </a:lnTo>
                  <a:lnTo>
                    <a:pt x="13846" y="16158"/>
                  </a:lnTo>
                  <a:cubicBezTo>
                    <a:pt x="13846" y="16158"/>
                    <a:pt x="16415" y="14323"/>
                    <a:pt x="17682" y="13289"/>
                  </a:cubicBezTo>
                  <a:cubicBezTo>
                    <a:pt x="18983" y="12221"/>
                    <a:pt x="19517" y="11821"/>
                    <a:pt x="19517" y="11821"/>
                  </a:cubicBezTo>
                  <a:cubicBezTo>
                    <a:pt x="20651" y="12221"/>
                    <a:pt x="21719" y="12688"/>
                    <a:pt x="22719" y="13289"/>
                  </a:cubicBezTo>
                  <a:cubicBezTo>
                    <a:pt x="23672" y="13875"/>
                    <a:pt x="23659" y="14246"/>
                    <a:pt x="23780" y="14246"/>
                  </a:cubicBezTo>
                  <a:cubicBezTo>
                    <a:pt x="23824" y="14246"/>
                    <a:pt x="23886" y="14197"/>
                    <a:pt x="24020" y="14089"/>
                  </a:cubicBezTo>
                  <a:cubicBezTo>
                    <a:pt x="24487" y="13689"/>
                    <a:pt x="24254" y="12889"/>
                    <a:pt x="23587" y="11754"/>
                  </a:cubicBezTo>
                  <a:cubicBezTo>
                    <a:pt x="22953" y="10620"/>
                    <a:pt x="20951" y="4483"/>
                    <a:pt x="18483" y="2181"/>
                  </a:cubicBezTo>
                  <a:cubicBezTo>
                    <a:pt x="17023" y="818"/>
                    <a:pt x="14403" y="1"/>
                    <a:pt x="11885" y="1"/>
                  </a:cubicBezTo>
                  <a:close/>
                </a:path>
              </a:pathLst>
            </a:custGeom>
            <a:solidFill>
              <a:schemeClr val="accent5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468;p38">
              <a:extLst>
                <a:ext uri="{FF2B5EF4-FFF2-40B4-BE49-F238E27FC236}">
                  <a16:creationId xmlns:a16="http://schemas.microsoft.com/office/drawing/2014/main" id="{77FD6128-0489-4266-8261-3DAADC9D1D0A}"/>
                </a:ext>
              </a:extLst>
            </p:cNvPr>
            <p:cNvSpPr/>
            <p:nvPr/>
          </p:nvSpPr>
          <p:spPr>
            <a:xfrm flipH="1">
              <a:off x="2972850" y="2794925"/>
              <a:ext cx="219500" cy="895150"/>
            </a:xfrm>
            <a:custGeom>
              <a:avLst/>
              <a:gdLst/>
              <a:ahLst/>
              <a:cxnLst/>
              <a:rect l="l" t="t" r="r" b="b"/>
              <a:pathLst>
                <a:path w="8780" h="35806" extrusionOk="0">
                  <a:moveTo>
                    <a:pt x="6003" y="0"/>
                  </a:moveTo>
                  <a:cubicBezTo>
                    <a:pt x="5813" y="0"/>
                    <a:pt x="5704" y="356"/>
                    <a:pt x="5738" y="1214"/>
                  </a:cubicBezTo>
                  <a:cubicBezTo>
                    <a:pt x="5872" y="5450"/>
                    <a:pt x="6972" y="11855"/>
                    <a:pt x="7072" y="13422"/>
                  </a:cubicBezTo>
                  <a:cubicBezTo>
                    <a:pt x="7172" y="15023"/>
                    <a:pt x="3370" y="14223"/>
                    <a:pt x="3703" y="16291"/>
                  </a:cubicBezTo>
                  <a:cubicBezTo>
                    <a:pt x="4004" y="18326"/>
                    <a:pt x="6205" y="18326"/>
                    <a:pt x="6839" y="21461"/>
                  </a:cubicBezTo>
                  <a:cubicBezTo>
                    <a:pt x="7473" y="24597"/>
                    <a:pt x="2136" y="24430"/>
                    <a:pt x="2136" y="26165"/>
                  </a:cubicBezTo>
                  <a:cubicBezTo>
                    <a:pt x="2136" y="27866"/>
                    <a:pt x="4004" y="30234"/>
                    <a:pt x="2436" y="31635"/>
                  </a:cubicBezTo>
                  <a:cubicBezTo>
                    <a:pt x="2006" y="32028"/>
                    <a:pt x="1630" y="32171"/>
                    <a:pt x="1309" y="32171"/>
                  </a:cubicBezTo>
                  <a:cubicBezTo>
                    <a:pt x="458" y="32171"/>
                    <a:pt x="1" y="31169"/>
                    <a:pt x="1" y="31168"/>
                  </a:cubicBezTo>
                  <a:lnTo>
                    <a:pt x="1" y="31168"/>
                  </a:lnTo>
                  <a:cubicBezTo>
                    <a:pt x="534" y="32636"/>
                    <a:pt x="668" y="34271"/>
                    <a:pt x="301" y="35805"/>
                  </a:cubicBezTo>
                  <a:cubicBezTo>
                    <a:pt x="1502" y="35572"/>
                    <a:pt x="2703" y="35238"/>
                    <a:pt x="3870" y="34804"/>
                  </a:cubicBezTo>
                  <a:cubicBezTo>
                    <a:pt x="5805" y="34171"/>
                    <a:pt x="7439" y="32836"/>
                    <a:pt x="8440" y="31068"/>
                  </a:cubicBezTo>
                  <a:lnTo>
                    <a:pt x="8440" y="34471"/>
                  </a:lnTo>
                  <a:lnTo>
                    <a:pt x="8540" y="34004"/>
                  </a:lnTo>
                  <a:cubicBezTo>
                    <a:pt x="8540" y="34004"/>
                    <a:pt x="7940" y="10320"/>
                    <a:pt x="8407" y="7652"/>
                  </a:cubicBezTo>
                  <a:cubicBezTo>
                    <a:pt x="8779" y="5523"/>
                    <a:pt x="6754" y="0"/>
                    <a:pt x="60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469;p38">
              <a:extLst>
                <a:ext uri="{FF2B5EF4-FFF2-40B4-BE49-F238E27FC236}">
                  <a16:creationId xmlns:a16="http://schemas.microsoft.com/office/drawing/2014/main" id="{4E918C5A-0E93-47F7-8210-FC43D8CC2E0F}"/>
                </a:ext>
              </a:extLst>
            </p:cNvPr>
            <p:cNvSpPr/>
            <p:nvPr/>
          </p:nvSpPr>
          <p:spPr>
            <a:xfrm flipH="1">
              <a:off x="1837175" y="2620100"/>
              <a:ext cx="1481100" cy="1186725"/>
            </a:xfrm>
            <a:custGeom>
              <a:avLst/>
              <a:gdLst/>
              <a:ahLst/>
              <a:cxnLst/>
              <a:rect l="l" t="t" r="r" b="b"/>
              <a:pathLst>
                <a:path w="59244" h="47469" fill="none" extrusionOk="0">
                  <a:moveTo>
                    <a:pt x="26119" y="301"/>
                  </a:moveTo>
                  <a:cubicBezTo>
                    <a:pt x="26119" y="301"/>
                    <a:pt x="11309" y="4304"/>
                    <a:pt x="10175" y="4704"/>
                  </a:cubicBezTo>
                  <a:cubicBezTo>
                    <a:pt x="9041" y="5104"/>
                    <a:pt x="9207" y="7673"/>
                    <a:pt x="9207" y="8240"/>
                  </a:cubicBezTo>
                  <a:cubicBezTo>
                    <a:pt x="9207" y="8774"/>
                    <a:pt x="5938" y="25586"/>
                    <a:pt x="5938" y="25586"/>
                  </a:cubicBezTo>
                  <a:cubicBezTo>
                    <a:pt x="4871" y="26253"/>
                    <a:pt x="3904" y="27020"/>
                    <a:pt x="2970" y="27854"/>
                  </a:cubicBezTo>
                  <a:cubicBezTo>
                    <a:pt x="1702" y="29055"/>
                    <a:pt x="2169" y="30656"/>
                    <a:pt x="2169" y="31056"/>
                  </a:cubicBezTo>
                  <a:cubicBezTo>
                    <a:pt x="2169" y="31457"/>
                    <a:pt x="2236" y="31590"/>
                    <a:pt x="1835" y="32024"/>
                  </a:cubicBezTo>
                  <a:cubicBezTo>
                    <a:pt x="1435" y="32424"/>
                    <a:pt x="568" y="31690"/>
                    <a:pt x="735" y="34159"/>
                  </a:cubicBezTo>
                  <a:cubicBezTo>
                    <a:pt x="901" y="36660"/>
                    <a:pt x="1" y="42498"/>
                    <a:pt x="2236" y="42831"/>
                  </a:cubicBezTo>
                  <a:cubicBezTo>
                    <a:pt x="4471" y="43132"/>
                    <a:pt x="5605" y="42898"/>
                    <a:pt x="8907" y="41764"/>
                  </a:cubicBezTo>
                  <a:cubicBezTo>
                    <a:pt x="10842" y="41130"/>
                    <a:pt x="12443" y="39796"/>
                    <a:pt x="13444" y="38028"/>
                  </a:cubicBezTo>
                  <a:lnTo>
                    <a:pt x="13444" y="47468"/>
                  </a:lnTo>
                  <a:lnTo>
                    <a:pt x="53639" y="47468"/>
                  </a:lnTo>
                  <a:cubicBezTo>
                    <a:pt x="53639" y="47468"/>
                    <a:pt x="57742" y="35560"/>
                    <a:pt x="57975" y="27687"/>
                  </a:cubicBezTo>
                  <a:cubicBezTo>
                    <a:pt x="58209" y="19848"/>
                    <a:pt x="59243" y="8340"/>
                    <a:pt x="57809" y="6172"/>
                  </a:cubicBezTo>
                  <a:cubicBezTo>
                    <a:pt x="56374" y="4004"/>
                    <a:pt x="48769" y="1602"/>
                    <a:pt x="42031" y="801"/>
                  </a:cubicBezTo>
                  <a:cubicBezTo>
                    <a:pt x="35326" y="1"/>
                    <a:pt x="27320" y="1"/>
                    <a:pt x="26119" y="301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470;p38">
              <a:extLst>
                <a:ext uri="{FF2B5EF4-FFF2-40B4-BE49-F238E27FC236}">
                  <a16:creationId xmlns:a16="http://schemas.microsoft.com/office/drawing/2014/main" id="{149224CC-9580-429B-8994-061BC2699146}"/>
                </a:ext>
              </a:extLst>
            </p:cNvPr>
            <p:cNvSpPr/>
            <p:nvPr/>
          </p:nvSpPr>
          <p:spPr>
            <a:xfrm flipH="1">
              <a:off x="2982175" y="3228050"/>
              <a:ext cx="65900" cy="346100"/>
            </a:xfrm>
            <a:custGeom>
              <a:avLst/>
              <a:gdLst/>
              <a:ahLst/>
              <a:cxnLst/>
              <a:rect l="l" t="t" r="r" b="b"/>
              <a:pathLst>
                <a:path w="2636" h="13844" fill="none" extrusionOk="0">
                  <a:moveTo>
                    <a:pt x="2636" y="0"/>
                  </a:moveTo>
                  <a:lnTo>
                    <a:pt x="2636" y="13843"/>
                  </a:lnTo>
                  <a:cubicBezTo>
                    <a:pt x="2636" y="13843"/>
                    <a:pt x="1935" y="5037"/>
                    <a:pt x="0" y="2802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471;p38">
              <a:extLst>
                <a:ext uri="{FF2B5EF4-FFF2-40B4-BE49-F238E27FC236}">
                  <a16:creationId xmlns:a16="http://schemas.microsoft.com/office/drawing/2014/main" id="{D4FE803E-822A-4B08-A295-3B932348C534}"/>
                </a:ext>
              </a:extLst>
            </p:cNvPr>
            <p:cNvSpPr/>
            <p:nvPr/>
          </p:nvSpPr>
          <p:spPr>
            <a:xfrm flipH="1">
              <a:off x="3102250" y="3414850"/>
              <a:ext cx="149300" cy="244350"/>
            </a:xfrm>
            <a:custGeom>
              <a:avLst/>
              <a:gdLst/>
              <a:ahLst/>
              <a:cxnLst/>
              <a:rect l="l" t="t" r="r" b="b"/>
              <a:pathLst>
                <a:path w="5972" h="9774" fill="none" extrusionOk="0">
                  <a:moveTo>
                    <a:pt x="0" y="0"/>
                  </a:moveTo>
                  <a:cubicBezTo>
                    <a:pt x="0" y="0"/>
                    <a:pt x="4237" y="1535"/>
                    <a:pt x="5104" y="4637"/>
                  </a:cubicBezTo>
                  <a:cubicBezTo>
                    <a:pt x="5971" y="7772"/>
                    <a:pt x="4937" y="9774"/>
                    <a:pt x="4937" y="9774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472;p38">
              <a:extLst>
                <a:ext uri="{FF2B5EF4-FFF2-40B4-BE49-F238E27FC236}">
                  <a16:creationId xmlns:a16="http://schemas.microsoft.com/office/drawing/2014/main" id="{AC5D2D4E-A78A-48E9-A6EE-F11DCECE8688}"/>
                </a:ext>
              </a:extLst>
            </p:cNvPr>
            <p:cNvSpPr/>
            <p:nvPr/>
          </p:nvSpPr>
          <p:spPr>
            <a:xfrm flipH="1">
              <a:off x="3164800" y="3502150"/>
              <a:ext cx="250200" cy="216275"/>
            </a:xfrm>
            <a:custGeom>
              <a:avLst/>
              <a:gdLst/>
              <a:ahLst/>
              <a:cxnLst/>
              <a:rect l="l" t="t" r="r" b="b"/>
              <a:pathLst>
                <a:path w="10008" h="8651" extrusionOk="0">
                  <a:moveTo>
                    <a:pt x="5163" y="0"/>
                  </a:moveTo>
                  <a:cubicBezTo>
                    <a:pt x="4957" y="0"/>
                    <a:pt x="4816" y="32"/>
                    <a:pt x="4770" y="77"/>
                  </a:cubicBezTo>
                  <a:cubicBezTo>
                    <a:pt x="4537" y="344"/>
                    <a:pt x="1435" y="1745"/>
                    <a:pt x="1435" y="1745"/>
                  </a:cubicBezTo>
                  <a:cubicBezTo>
                    <a:pt x="0" y="2846"/>
                    <a:pt x="3436" y="8650"/>
                    <a:pt x="4270" y="8650"/>
                  </a:cubicBezTo>
                  <a:cubicBezTo>
                    <a:pt x="5071" y="8650"/>
                    <a:pt x="8073" y="7783"/>
                    <a:pt x="8640" y="7483"/>
                  </a:cubicBezTo>
                  <a:cubicBezTo>
                    <a:pt x="9207" y="7149"/>
                    <a:pt x="10007" y="5748"/>
                    <a:pt x="8873" y="2846"/>
                  </a:cubicBezTo>
                  <a:cubicBezTo>
                    <a:pt x="7961" y="537"/>
                    <a:pt x="6011" y="0"/>
                    <a:pt x="5163" y="0"/>
                  </a:cubicBezTo>
                  <a:close/>
                </a:path>
              </a:pathLst>
            </a:custGeom>
            <a:solidFill>
              <a:schemeClr val="accent5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473;p38">
              <a:extLst>
                <a:ext uri="{FF2B5EF4-FFF2-40B4-BE49-F238E27FC236}">
                  <a16:creationId xmlns:a16="http://schemas.microsoft.com/office/drawing/2014/main" id="{C8FFF046-71D7-481E-A8F2-091CC8F69A33}"/>
                </a:ext>
              </a:extLst>
            </p:cNvPr>
            <p:cNvSpPr/>
            <p:nvPr/>
          </p:nvSpPr>
          <p:spPr>
            <a:xfrm flipH="1">
              <a:off x="2343375" y="2557525"/>
              <a:ext cx="330275" cy="1245950"/>
            </a:xfrm>
            <a:custGeom>
              <a:avLst/>
              <a:gdLst/>
              <a:ahLst/>
              <a:cxnLst/>
              <a:rect l="l" t="t" r="r" b="b"/>
              <a:pathLst>
                <a:path w="13211" h="49838" extrusionOk="0">
                  <a:moveTo>
                    <a:pt x="7649" y="1"/>
                  </a:moveTo>
                  <a:cubicBezTo>
                    <a:pt x="4785" y="1"/>
                    <a:pt x="1835" y="235"/>
                    <a:pt x="1835" y="235"/>
                  </a:cubicBezTo>
                  <a:cubicBezTo>
                    <a:pt x="1602" y="803"/>
                    <a:pt x="1435" y="1403"/>
                    <a:pt x="1368" y="2003"/>
                  </a:cubicBezTo>
                  <a:cubicBezTo>
                    <a:pt x="1368" y="2003"/>
                    <a:pt x="1" y="49838"/>
                    <a:pt x="568" y="49838"/>
                  </a:cubicBezTo>
                  <a:lnTo>
                    <a:pt x="10342" y="49838"/>
                  </a:lnTo>
                  <a:cubicBezTo>
                    <a:pt x="10342" y="49838"/>
                    <a:pt x="10408" y="14979"/>
                    <a:pt x="11042" y="11710"/>
                  </a:cubicBezTo>
                  <a:cubicBezTo>
                    <a:pt x="11676" y="8408"/>
                    <a:pt x="13210" y="2570"/>
                    <a:pt x="12977" y="969"/>
                  </a:cubicBezTo>
                  <a:cubicBezTo>
                    <a:pt x="12865" y="201"/>
                    <a:pt x="10293" y="1"/>
                    <a:pt x="76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474;p38">
              <a:extLst>
                <a:ext uri="{FF2B5EF4-FFF2-40B4-BE49-F238E27FC236}">
                  <a16:creationId xmlns:a16="http://schemas.microsoft.com/office/drawing/2014/main" id="{C011B44A-DE3A-4933-B563-BA455B739190}"/>
                </a:ext>
              </a:extLst>
            </p:cNvPr>
            <p:cNvSpPr/>
            <p:nvPr/>
          </p:nvSpPr>
          <p:spPr>
            <a:xfrm flipH="1">
              <a:off x="2343375" y="2557525"/>
              <a:ext cx="330275" cy="1245950"/>
            </a:xfrm>
            <a:custGeom>
              <a:avLst/>
              <a:gdLst/>
              <a:ahLst/>
              <a:cxnLst/>
              <a:rect l="l" t="t" r="r" b="b"/>
              <a:pathLst>
                <a:path w="13211" h="49838" extrusionOk="0">
                  <a:moveTo>
                    <a:pt x="7649" y="1"/>
                  </a:moveTo>
                  <a:cubicBezTo>
                    <a:pt x="4785" y="1"/>
                    <a:pt x="1835" y="235"/>
                    <a:pt x="1835" y="235"/>
                  </a:cubicBezTo>
                  <a:cubicBezTo>
                    <a:pt x="1602" y="803"/>
                    <a:pt x="1435" y="1403"/>
                    <a:pt x="1368" y="2003"/>
                  </a:cubicBezTo>
                  <a:cubicBezTo>
                    <a:pt x="1368" y="2003"/>
                    <a:pt x="1" y="49838"/>
                    <a:pt x="568" y="49838"/>
                  </a:cubicBezTo>
                  <a:lnTo>
                    <a:pt x="10342" y="49838"/>
                  </a:lnTo>
                  <a:cubicBezTo>
                    <a:pt x="10342" y="49838"/>
                    <a:pt x="10408" y="14979"/>
                    <a:pt x="11042" y="11710"/>
                  </a:cubicBezTo>
                  <a:cubicBezTo>
                    <a:pt x="11676" y="8408"/>
                    <a:pt x="13210" y="2570"/>
                    <a:pt x="12977" y="969"/>
                  </a:cubicBezTo>
                  <a:cubicBezTo>
                    <a:pt x="12865" y="201"/>
                    <a:pt x="10293" y="1"/>
                    <a:pt x="7649" y="1"/>
                  </a:cubicBezTo>
                  <a:close/>
                </a:path>
              </a:pathLst>
            </a:custGeom>
            <a:solidFill>
              <a:srgbClr val="BD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475;p38">
              <a:extLst>
                <a:ext uri="{FF2B5EF4-FFF2-40B4-BE49-F238E27FC236}">
                  <a16:creationId xmlns:a16="http://schemas.microsoft.com/office/drawing/2014/main" id="{2C1F41F8-02D9-4E4E-A0DA-F0DAB928CBC5}"/>
                </a:ext>
              </a:extLst>
            </p:cNvPr>
            <p:cNvSpPr/>
            <p:nvPr/>
          </p:nvSpPr>
          <p:spPr>
            <a:xfrm flipH="1">
              <a:off x="2343375" y="2557525"/>
              <a:ext cx="330275" cy="1245950"/>
            </a:xfrm>
            <a:custGeom>
              <a:avLst/>
              <a:gdLst/>
              <a:ahLst/>
              <a:cxnLst/>
              <a:rect l="l" t="t" r="r" b="b"/>
              <a:pathLst>
                <a:path w="13211" h="49838" extrusionOk="0">
                  <a:moveTo>
                    <a:pt x="7649" y="1"/>
                  </a:moveTo>
                  <a:cubicBezTo>
                    <a:pt x="4785" y="1"/>
                    <a:pt x="1835" y="235"/>
                    <a:pt x="1835" y="235"/>
                  </a:cubicBezTo>
                  <a:cubicBezTo>
                    <a:pt x="1602" y="803"/>
                    <a:pt x="1435" y="1403"/>
                    <a:pt x="1368" y="2003"/>
                  </a:cubicBezTo>
                  <a:cubicBezTo>
                    <a:pt x="1368" y="2003"/>
                    <a:pt x="1" y="49838"/>
                    <a:pt x="568" y="49838"/>
                  </a:cubicBezTo>
                  <a:lnTo>
                    <a:pt x="10342" y="49838"/>
                  </a:lnTo>
                  <a:cubicBezTo>
                    <a:pt x="10342" y="49838"/>
                    <a:pt x="10408" y="14979"/>
                    <a:pt x="11042" y="11710"/>
                  </a:cubicBezTo>
                  <a:cubicBezTo>
                    <a:pt x="11676" y="8408"/>
                    <a:pt x="13210" y="2570"/>
                    <a:pt x="12977" y="969"/>
                  </a:cubicBezTo>
                  <a:cubicBezTo>
                    <a:pt x="12865" y="201"/>
                    <a:pt x="10293" y="1"/>
                    <a:pt x="7649" y="1"/>
                  </a:cubicBezTo>
                  <a:close/>
                </a:path>
              </a:pathLst>
            </a:custGeom>
            <a:solidFill>
              <a:srgbClr val="B45F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476;p38">
              <a:extLst>
                <a:ext uri="{FF2B5EF4-FFF2-40B4-BE49-F238E27FC236}">
                  <a16:creationId xmlns:a16="http://schemas.microsoft.com/office/drawing/2014/main" id="{9C6DD25A-A88B-41BA-92D6-EE6E0EF8B618}"/>
                </a:ext>
              </a:extLst>
            </p:cNvPr>
            <p:cNvSpPr/>
            <p:nvPr/>
          </p:nvSpPr>
          <p:spPr>
            <a:xfrm flipH="1">
              <a:off x="2343375" y="2541725"/>
              <a:ext cx="330275" cy="1261750"/>
            </a:xfrm>
            <a:custGeom>
              <a:avLst/>
              <a:gdLst/>
              <a:ahLst/>
              <a:cxnLst/>
              <a:rect l="l" t="t" r="r" b="b"/>
              <a:pathLst>
                <a:path w="13211" h="50470" fill="none" extrusionOk="0">
                  <a:moveTo>
                    <a:pt x="1368" y="2635"/>
                  </a:moveTo>
                  <a:cubicBezTo>
                    <a:pt x="1368" y="2635"/>
                    <a:pt x="1" y="50470"/>
                    <a:pt x="568" y="50470"/>
                  </a:cubicBezTo>
                  <a:lnTo>
                    <a:pt x="10342" y="50470"/>
                  </a:lnTo>
                  <a:cubicBezTo>
                    <a:pt x="10342" y="50470"/>
                    <a:pt x="10408" y="15611"/>
                    <a:pt x="11042" y="12342"/>
                  </a:cubicBezTo>
                  <a:cubicBezTo>
                    <a:pt x="11676" y="9040"/>
                    <a:pt x="13210" y="3202"/>
                    <a:pt x="12977" y="1601"/>
                  </a:cubicBezTo>
                  <a:cubicBezTo>
                    <a:pt x="12743" y="0"/>
                    <a:pt x="1835" y="867"/>
                    <a:pt x="1835" y="867"/>
                  </a:cubicBezTo>
                  <a:cubicBezTo>
                    <a:pt x="1602" y="1435"/>
                    <a:pt x="1435" y="2035"/>
                    <a:pt x="1368" y="2635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477;p38">
              <a:extLst>
                <a:ext uri="{FF2B5EF4-FFF2-40B4-BE49-F238E27FC236}">
                  <a16:creationId xmlns:a16="http://schemas.microsoft.com/office/drawing/2014/main" id="{B8385697-0054-4E32-B382-974256F0FC5E}"/>
                </a:ext>
              </a:extLst>
            </p:cNvPr>
            <p:cNvSpPr/>
            <p:nvPr/>
          </p:nvSpPr>
          <p:spPr>
            <a:xfrm flipH="1">
              <a:off x="2399250" y="2860275"/>
              <a:ext cx="270225" cy="943200"/>
            </a:xfrm>
            <a:custGeom>
              <a:avLst/>
              <a:gdLst/>
              <a:ahLst/>
              <a:cxnLst/>
              <a:rect l="l" t="t" r="r" b="b"/>
              <a:pathLst>
                <a:path w="10809" h="37728" extrusionOk="0">
                  <a:moveTo>
                    <a:pt x="10808" y="1"/>
                  </a:moveTo>
                  <a:lnTo>
                    <a:pt x="10808" y="1"/>
                  </a:lnTo>
                  <a:cubicBezTo>
                    <a:pt x="9000" y="566"/>
                    <a:pt x="7128" y="854"/>
                    <a:pt x="5252" y="854"/>
                  </a:cubicBezTo>
                  <a:cubicBezTo>
                    <a:pt x="3806" y="854"/>
                    <a:pt x="2358" y="683"/>
                    <a:pt x="935" y="334"/>
                  </a:cubicBezTo>
                  <a:cubicBezTo>
                    <a:pt x="568" y="14644"/>
                    <a:pt x="1" y="37728"/>
                    <a:pt x="401" y="37728"/>
                  </a:cubicBezTo>
                  <a:lnTo>
                    <a:pt x="10175" y="37728"/>
                  </a:lnTo>
                  <a:cubicBezTo>
                    <a:pt x="10175" y="37728"/>
                    <a:pt x="10241" y="5071"/>
                    <a:pt x="108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1478;p38">
              <a:extLst>
                <a:ext uri="{FF2B5EF4-FFF2-40B4-BE49-F238E27FC236}">
                  <a16:creationId xmlns:a16="http://schemas.microsoft.com/office/drawing/2014/main" id="{8B306FF4-4AE5-40CF-9D19-82A9473E1ACF}"/>
                </a:ext>
              </a:extLst>
            </p:cNvPr>
            <p:cNvSpPr/>
            <p:nvPr/>
          </p:nvSpPr>
          <p:spPr>
            <a:xfrm flipH="1">
              <a:off x="2414275" y="3572450"/>
              <a:ext cx="248525" cy="110100"/>
            </a:xfrm>
            <a:custGeom>
              <a:avLst/>
              <a:gdLst/>
              <a:ahLst/>
              <a:cxnLst/>
              <a:rect l="l" t="t" r="r" b="b"/>
              <a:pathLst>
                <a:path w="9941" h="4404" extrusionOk="0">
                  <a:moveTo>
                    <a:pt x="34" y="1"/>
                  </a:moveTo>
                  <a:cubicBezTo>
                    <a:pt x="34" y="1602"/>
                    <a:pt x="0" y="3103"/>
                    <a:pt x="0" y="4404"/>
                  </a:cubicBezTo>
                  <a:lnTo>
                    <a:pt x="9908" y="4404"/>
                  </a:lnTo>
                  <a:cubicBezTo>
                    <a:pt x="9908" y="3070"/>
                    <a:pt x="9908" y="1602"/>
                    <a:pt x="994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479;p38">
              <a:extLst>
                <a:ext uri="{FF2B5EF4-FFF2-40B4-BE49-F238E27FC236}">
                  <a16:creationId xmlns:a16="http://schemas.microsoft.com/office/drawing/2014/main" id="{B2BACDE3-6DCE-40DE-8EBE-36AAF9F5A3C9}"/>
                </a:ext>
              </a:extLst>
            </p:cNvPr>
            <p:cNvSpPr/>
            <p:nvPr/>
          </p:nvSpPr>
          <p:spPr>
            <a:xfrm flipH="1">
              <a:off x="2411775" y="3363975"/>
              <a:ext cx="247700" cy="110100"/>
            </a:xfrm>
            <a:custGeom>
              <a:avLst/>
              <a:gdLst/>
              <a:ahLst/>
              <a:cxnLst/>
              <a:rect l="l" t="t" r="r" b="b"/>
              <a:pathLst>
                <a:path w="9908" h="4404" extrusionOk="0">
                  <a:moveTo>
                    <a:pt x="68" y="0"/>
                  </a:moveTo>
                  <a:cubicBezTo>
                    <a:pt x="34" y="1501"/>
                    <a:pt x="1" y="2969"/>
                    <a:pt x="1" y="4404"/>
                  </a:cubicBezTo>
                  <a:lnTo>
                    <a:pt x="9841" y="4404"/>
                  </a:lnTo>
                  <a:cubicBezTo>
                    <a:pt x="9841" y="2969"/>
                    <a:pt x="9875" y="1501"/>
                    <a:pt x="990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480;p38">
              <a:extLst>
                <a:ext uri="{FF2B5EF4-FFF2-40B4-BE49-F238E27FC236}">
                  <a16:creationId xmlns:a16="http://schemas.microsoft.com/office/drawing/2014/main" id="{933D7B15-4D7B-42BB-B5D3-CB2548F9C537}"/>
                </a:ext>
              </a:extLst>
            </p:cNvPr>
            <p:cNvSpPr/>
            <p:nvPr/>
          </p:nvSpPr>
          <p:spPr>
            <a:xfrm flipH="1">
              <a:off x="2404250" y="2947000"/>
              <a:ext cx="246875" cy="110100"/>
            </a:xfrm>
            <a:custGeom>
              <a:avLst/>
              <a:gdLst/>
              <a:ahLst/>
              <a:cxnLst/>
              <a:rect l="l" t="t" r="r" b="b"/>
              <a:pathLst>
                <a:path w="9875" h="4404" extrusionOk="0">
                  <a:moveTo>
                    <a:pt x="101" y="1"/>
                  </a:moveTo>
                  <a:cubicBezTo>
                    <a:pt x="67" y="1435"/>
                    <a:pt x="34" y="2869"/>
                    <a:pt x="0" y="4404"/>
                  </a:cubicBezTo>
                  <a:lnTo>
                    <a:pt x="9741" y="4404"/>
                  </a:lnTo>
                  <a:cubicBezTo>
                    <a:pt x="9774" y="2736"/>
                    <a:pt x="9841" y="1268"/>
                    <a:pt x="987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481;p38">
              <a:extLst>
                <a:ext uri="{FF2B5EF4-FFF2-40B4-BE49-F238E27FC236}">
                  <a16:creationId xmlns:a16="http://schemas.microsoft.com/office/drawing/2014/main" id="{EE626806-2937-4B61-A7B4-6774F5426574}"/>
                </a:ext>
              </a:extLst>
            </p:cNvPr>
            <p:cNvSpPr/>
            <p:nvPr/>
          </p:nvSpPr>
          <p:spPr>
            <a:xfrm flipH="1">
              <a:off x="2399250" y="2860275"/>
              <a:ext cx="270225" cy="943200"/>
            </a:xfrm>
            <a:custGeom>
              <a:avLst/>
              <a:gdLst/>
              <a:ahLst/>
              <a:cxnLst/>
              <a:rect l="l" t="t" r="r" b="b"/>
              <a:pathLst>
                <a:path w="10809" h="37728" fill="none" extrusionOk="0">
                  <a:moveTo>
                    <a:pt x="10808" y="1"/>
                  </a:moveTo>
                  <a:cubicBezTo>
                    <a:pt x="7606" y="1001"/>
                    <a:pt x="4204" y="1135"/>
                    <a:pt x="935" y="334"/>
                  </a:cubicBezTo>
                  <a:cubicBezTo>
                    <a:pt x="568" y="14644"/>
                    <a:pt x="1" y="37728"/>
                    <a:pt x="401" y="37728"/>
                  </a:cubicBezTo>
                  <a:lnTo>
                    <a:pt x="10175" y="37728"/>
                  </a:lnTo>
                  <a:cubicBezTo>
                    <a:pt x="10175" y="37728"/>
                    <a:pt x="10241" y="5071"/>
                    <a:pt x="10808" y="1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482;p38">
              <a:extLst>
                <a:ext uri="{FF2B5EF4-FFF2-40B4-BE49-F238E27FC236}">
                  <a16:creationId xmlns:a16="http://schemas.microsoft.com/office/drawing/2014/main" id="{363A88AD-4FCC-4C38-8A69-C94F35F68DE7}"/>
                </a:ext>
              </a:extLst>
            </p:cNvPr>
            <p:cNvSpPr/>
            <p:nvPr/>
          </p:nvSpPr>
          <p:spPr>
            <a:xfrm flipH="1">
              <a:off x="2275000" y="2091400"/>
              <a:ext cx="451175" cy="644625"/>
            </a:xfrm>
            <a:custGeom>
              <a:avLst/>
              <a:gdLst/>
              <a:ahLst/>
              <a:cxnLst/>
              <a:rect l="l" t="t" r="r" b="b"/>
              <a:pathLst>
                <a:path w="18047" h="25785" extrusionOk="0">
                  <a:moveTo>
                    <a:pt x="8106" y="0"/>
                  </a:moveTo>
                  <a:cubicBezTo>
                    <a:pt x="8106" y="0"/>
                    <a:pt x="6672" y="4537"/>
                    <a:pt x="434" y="8640"/>
                  </a:cubicBezTo>
                  <a:cubicBezTo>
                    <a:pt x="434" y="8640"/>
                    <a:pt x="0" y="14311"/>
                    <a:pt x="1702" y="18547"/>
                  </a:cubicBezTo>
                  <a:cubicBezTo>
                    <a:pt x="3310" y="22553"/>
                    <a:pt x="7396" y="25784"/>
                    <a:pt x="9443" y="25784"/>
                  </a:cubicBezTo>
                  <a:cubicBezTo>
                    <a:pt x="9560" y="25784"/>
                    <a:pt x="9671" y="25774"/>
                    <a:pt x="9774" y="25752"/>
                  </a:cubicBezTo>
                  <a:cubicBezTo>
                    <a:pt x="11709" y="25352"/>
                    <a:pt x="15478" y="21049"/>
                    <a:pt x="16746" y="18013"/>
                  </a:cubicBezTo>
                  <a:cubicBezTo>
                    <a:pt x="18013" y="14944"/>
                    <a:pt x="18047" y="9507"/>
                    <a:pt x="18047" y="9507"/>
                  </a:cubicBezTo>
                  <a:cubicBezTo>
                    <a:pt x="18047" y="9507"/>
                    <a:pt x="11542" y="5271"/>
                    <a:pt x="8106" y="0"/>
                  </a:cubicBezTo>
                  <a:close/>
                </a:path>
              </a:pathLst>
            </a:custGeom>
            <a:solidFill>
              <a:srgbClr val="B45F06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483;p38">
              <a:extLst>
                <a:ext uri="{FF2B5EF4-FFF2-40B4-BE49-F238E27FC236}">
                  <a16:creationId xmlns:a16="http://schemas.microsoft.com/office/drawing/2014/main" id="{9067E22C-BA89-4FB4-A5A1-F2F51EB540BC}"/>
                </a:ext>
              </a:extLst>
            </p:cNvPr>
            <p:cNvSpPr/>
            <p:nvPr/>
          </p:nvSpPr>
          <p:spPr>
            <a:xfrm flipH="1">
              <a:off x="2499325" y="2477500"/>
              <a:ext cx="40050" cy="78425"/>
            </a:xfrm>
            <a:custGeom>
              <a:avLst/>
              <a:gdLst/>
              <a:ahLst/>
              <a:cxnLst/>
              <a:rect l="l" t="t" r="r" b="b"/>
              <a:pathLst>
                <a:path w="1602" h="3137" fill="none" extrusionOk="0">
                  <a:moveTo>
                    <a:pt x="167" y="1"/>
                  </a:moveTo>
                  <a:cubicBezTo>
                    <a:pt x="167" y="1"/>
                    <a:pt x="0" y="2636"/>
                    <a:pt x="401" y="2903"/>
                  </a:cubicBezTo>
                  <a:cubicBezTo>
                    <a:pt x="801" y="3136"/>
                    <a:pt x="1501" y="3036"/>
                    <a:pt x="1601" y="2169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484;p38">
              <a:extLst>
                <a:ext uri="{FF2B5EF4-FFF2-40B4-BE49-F238E27FC236}">
                  <a16:creationId xmlns:a16="http://schemas.microsoft.com/office/drawing/2014/main" id="{0F227F46-B70D-47B5-B912-A66A58540170}"/>
                </a:ext>
              </a:extLst>
            </p:cNvPr>
            <p:cNvSpPr/>
            <p:nvPr/>
          </p:nvSpPr>
          <p:spPr>
            <a:xfrm flipH="1">
              <a:off x="2459300" y="2583425"/>
              <a:ext cx="95925" cy="20025"/>
            </a:xfrm>
            <a:custGeom>
              <a:avLst/>
              <a:gdLst/>
              <a:ahLst/>
              <a:cxnLst/>
              <a:rect l="l" t="t" r="r" b="b"/>
              <a:pathLst>
                <a:path w="3837" h="801" fill="none" extrusionOk="0">
                  <a:moveTo>
                    <a:pt x="1" y="334"/>
                  </a:moveTo>
                  <a:cubicBezTo>
                    <a:pt x="1" y="334"/>
                    <a:pt x="2469" y="801"/>
                    <a:pt x="3837" y="0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485;p38">
              <a:extLst>
                <a:ext uri="{FF2B5EF4-FFF2-40B4-BE49-F238E27FC236}">
                  <a16:creationId xmlns:a16="http://schemas.microsoft.com/office/drawing/2014/main" id="{23D529E1-0C0A-40D3-80DA-9B2EA9FD711C}"/>
                </a:ext>
              </a:extLst>
            </p:cNvPr>
            <p:cNvSpPr/>
            <p:nvPr/>
          </p:nvSpPr>
          <p:spPr>
            <a:xfrm flipH="1">
              <a:off x="2556875" y="2258175"/>
              <a:ext cx="120100" cy="62575"/>
            </a:xfrm>
            <a:custGeom>
              <a:avLst/>
              <a:gdLst/>
              <a:ahLst/>
              <a:cxnLst/>
              <a:rect l="l" t="t" r="r" b="b"/>
              <a:pathLst>
                <a:path w="4804" h="2503" fill="none" extrusionOk="0">
                  <a:moveTo>
                    <a:pt x="4804" y="868"/>
                  </a:moveTo>
                  <a:cubicBezTo>
                    <a:pt x="4804" y="868"/>
                    <a:pt x="1435" y="1"/>
                    <a:pt x="0" y="2502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486;p38">
              <a:extLst>
                <a:ext uri="{FF2B5EF4-FFF2-40B4-BE49-F238E27FC236}">
                  <a16:creationId xmlns:a16="http://schemas.microsoft.com/office/drawing/2014/main" id="{187691C2-5DA0-4DCB-90B8-F2B1326D797D}"/>
                </a:ext>
              </a:extLst>
            </p:cNvPr>
            <p:cNvSpPr/>
            <p:nvPr/>
          </p:nvSpPr>
          <p:spPr>
            <a:xfrm flipH="1">
              <a:off x="2335875" y="2269850"/>
              <a:ext cx="140125" cy="58400"/>
            </a:xfrm>
            <a:custGeom>
              <a:avLst/>
              <a:gdLst/>
              <a:ahLst/>
              <a:cxnLst/>
              <a:rect l="l" t="t" r="r" b="b"/>
              <a:pathLst>
                <a:path w="5605" h="2336" fill="none" extrusionOk="0">
                  <a:moveTo>
                    <a:pt x="0" y="2336"/>
                  </a:moveTo>
                  <a:cubicBezTo>
                    <a:pt x="0" y="2336"/>
                    <a:pt x="2335" y="1"/>
                    <a:pt x="5604" y="2102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487;p38">
              <a:extLst>
                <a:ext uri="{FF2B5EF4-FFF2-40B4-BE49-F238E27FC236}">
                  <a16:creationId xmlns:a16="http://schemas.microsoft.com/office/drawing/2014/main" id="{79A95A82-B673-472D-9D60-7FF416BD88AA}"/>
                </a:ext>
              </a:extLst>
            </p:cNvPr>
            <p:cNvSpPr/>
            <p:nvPr/>
          </p:nvSpPr>
          <p:spPr>
            <a:xfrm flipH="1">
              <a:off x="2553525" y="2405775"/>
              <a:ext cx="100100" cy="35900"/>
            </a:xfrm>
            <a:custGeom>
              <a:avLst/>
              <a:gdLst/>
              <a:ahLst/>
              <a:cxnLst/>
              <a:rect l="l" t="t" r="r" b="b"/>
              <a:pathLst>
                <a:path w="4004" h="1436" fill="none" extrusionOk="0">
                  <a:moveTo>
                    <a:pt x="0" y="1"/>
                  </a:moveTo>
                  <a:cubicBezTo>
                    <a:pt x="0" y="1"/>
                    <a:pt x="1535" y="1435"/>
                    <a:pt x="4003" y="401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488;p38">
              <a:extLst>
                <a:ext uri="{FF2B5EF4-FFF2-40B4-BE49-F238E27FC236}">
                  <a16:creationId xmlns:a16="http://schemas.microsoft.com/office/drawing/2014/main" id="{B2DF41C1-F982-4FC1-8C6D-B6DAAEE45222}"/>
                </a:ext>
              </a:extLst>
            </p:cNvPr>
            <p:cNvSpPr/>
            <p:nvPr/>
          </p:nvSpPr>
          <p:spPr>
            <a:xfrm flipH="1">
              <a:off x="2367575" y="2409950"/>
              <a:ext cx="95925" cy="28375"/>
            </a:xfrm>
            <a:custGeom>
              <a:avLst/>
              <a:gdLst/>
              <a:ahLst/>
              <a:cxnLst/>
              <a:rect l="l" t="t" r="r" b="b"/>
              <a:pathLst>
                <a:path w="3837" h="1135" fill="none" extrusionOk="0">
                  <a:moveTo>
                    <a:pt x="1" y="167"/>
                  </a:moveTo>
                  <a:cubicBezTo>
                    <a:pt x="1" y="167"/>
                    <a:pt x="2069" y="1135"/>
                    <a:pt x="3837" y="1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489;p38">
              <a:extLst>
                <a:ext uri="{FF2B5EF4-FFF2-40B4-BE49-F238E27FC236}">
                  <a16:creationId xmlns:a16="http://schemas.microsoft.com/office/drawing/2014/main" id="{7542114A-0DF5-4674-8FAE-5BA8C1FD0093}"/>
                </a:ext>
              </a:extLst>
            </p:cNvPr>
            <p:cNvSpPr/>
            <p:nvPr/>
          </p:nvSpPr>
          <p:spPr>
            <a:xfrm flipH="1">
              <a:off x="2530175" y="2337400"/>
              <a:ext cx="168475" cy="168475"/>
            </a:xfrm>
            <a:custGeom>
              <a:avLst/>
              <a:gdLst/>
              <a:ahLst/>
              <a:cxnLst/>
              <a:rect l="l" t="t" r="r" b="b"/>
              <a:pathLst>
                <a:path w="6739" h="6739" fill="none" extrusionOk="0">
                  <a:moveTo>
                    <a:pt x="6738" y="3370"/>
                  </a:moveTo>
                  <a:cubicBezTo>
                    <a:pt x="6738" y="5238"/>
                    <a:pt x="5237" y="6739"/>
                    <a:pt x="3369" y="6739"/>
                  </a:cubicBezTo>
                  <a:cubicBezTo>
                    <a:pt x="1501" y="6739"/>
                    <a:pt x="0" y="5238"/>
                    <a:pt x="0" y="3370"/>
                  </a:cubicBezTo>
                  <a:cubicBezTo>
                    <a:pt x="0" y="1502"/>
                    <a:pt x="1501" y="1"/>
                    <a:pt x="3369" y="1"/>
                  </a:cubicBezTo>
                  <a:cubicBezTo>
                    <a:pt x="5237" y="1"/>
                    <a:pt x="6738" y="1502"/>
                    <a:pt x="6738" y="3370"/>
                  </a:cubicBezTo>
                  <a:close/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490;p38">
              <a:extLst>
                <a:ext uri="{FF2B5EF4-FFF2-40B4-BE49-F238E27FC236}">
                  <a16:creationId xmlns:a16="http://schemas.microsoft.com/office/drawing/2014/main" id="{72EA7A20-F7B8-4352-914F-9ED5E1D4EC11}"/>
                </a:ext>
              </a:extLst>
            </p:cNvPr>
            <p:cNvSpPr/>
            <p:nvPr/>
          </p:nvSpPr>
          <p:spPr>
            <a:xfrm flipH="1">
              <a:off x="2330050" y="2337400"/>
              <a:ext cx="167625" cy="168475"/>
            </a:xfrm>
            <a:custGeom>
              <a:avLst/>
              <a:gdLst/>
              <a:ahLst/>
              <a:cxnLst/>
              <a:rect l="l" t="t" r="r" b="b"/>
              <a:pathLst>
                <a:path w="6705" h="6739" fill="none" extrusionOk="0">
                  <a:moveTo>
                    <a:pt x="6705" y="3370"/>
                  </a:moveTo>
                  <a:cubicBezTo>
                    <a:pt x="6705" y="5238"/>
                    <a:pt x="5204" y="6739"/>
                    <a:pt x="3369" y="6739"/>
                  </a:cubicBezTo>
                  <a:cubicBezTo>
                    <a:pt x="1501" y="6739"/>
                    <a:pt x="0" y="5238"/>
                    <a:pt x="0" y="3370"/>
                  </a:cubicBezTo>
                  <a:cubicBezTo>
                    <a:pt x="0" y="1502"/>
                    <a:pt x="1501" y="1"/>
                    <a:pt x="3369" y="1"/>
                  </a:cubicBezTo>
                  <a:cubicBezTo>
                    <a:pt x="5204" y="1"/>
                    <a:pt x="6705" y="1502"/>
                    <a:pt x="6705" y="3370"/>
                  </a:cubicBezTo>
                  <a:close/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491;p38">
              <a:extLst>
                <a:ext uri="{FF2B5EF4-FFF2-40B4-BE49-F238E27FC236}">
                  <a16:creationId xmlns:a16="http://schemas.microsoft.com/office/drawing/2014/main" id="{80E967E6-DC57-4274-BB81-9EF9188EA7F0}"/>
                </a:ext>
              </a:extLst>
            </p:cNvPr>
            <p:cNvSpPr/>
            <p:nvPr/>
          </p:nvSpPr>
          <p:spPr>
            <a:xfrm flipH="1">
              <a:off x="2497650" y="2421625"/>
              <a:ext cx="32550" cy="25"/>
            </a:xfrm>
            <a:custGeom>
              <a:avLst/>
              <a:gdLst/>
              <a:ahLst/>
              <a:cxnLst/>
              <a:rect l="l" t="t" r="r" b="b"/>
              <a:pathLst>
                <a:path w="1302" h="1" fill="none" extrusionOk="0">
                  <a:moveTo>
                    <a:pt x="0" y="1"/>
                  </a:moveTo>
                  <a:lnTo>
                    <a:pt x="1301" y="1"/>
                  </a:lnTo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492;p38">
              <a:extLst>
                <a:ext uri="{FF2B5EF4-FFF2-40B4-BE49-F238E27FC236}">
                  <a16:creationId xmlns:a16="http://schemas.microsoft.com/office/drawing/2014/main" id="{98A232DD-175E-4959-A1F1-A1ADB1D93465}"/>
                </a:ext>
              </a:extLst>
            </p:cNvPr>
            <p:cNvSpPr/>
            <p:nvPr/>
          </p:nvSpPr>
          <p:spPr>
            <a:xfrm flipH="1">
              <a:off x="2280825" y="2421625"/>
              <a:ext cx="49250" cy="25"/>
            </a:xfrm>
            <a:custGeom>
              <a:avLst/>
              <a:gdLst/>
              <a:ahLst/>
              <a:cxnLst/>
              <a:rect l="l" t="t" r="r" b="b"/>
              <a:pathLst>
                <a:path w="1970" h="1" fill="none" extrusionOk="0">
                  <a:moveTo>
                    <a:pt x="1" y="1"/>
                  </a:moveTo>
                  <a:lnTo>
                    <a:pt x="1969" y="1"/>
                  </a:lnTo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493;p38">
              <a:extLst>
                <a:ext uri="{FF2B5EF4-FFF2-40B4-BE49-F238E27FC236}">
                  <a16:creationId xmlns:a16="http://schemas.microsoft.com/office/drawing/2014/main" id="{689F9D85-A1FA-4C6B-B896-BF79138D344B}"/>
                </a:ext>
              </a:extLst>
            </p:cNvPr>
            <p:cNvSpPr/>
            <p:nvPr/>
          </p:nvSpPr>
          <p:spPr>
            <a:xfrm flipH="1">
              <a:off x="2698625" y="2421625"/>
              <a:ext cx="22550" cy="25"/>
            </a:xfrm>
            <a:custGeom>
              <a:avLst/>
              <a:gdLst/>
              <a:ahLst/>
              <a:cxnLst/>
              <a:rect l="l" t="t" r="r" b="b"/>
              <a:pathLst>
                <a:path w="902" h="1" fill="none" extrusionOk="0">
                  <a:moveTo>
                    <a:pt x="0" y="1"/>
                  </a:moveTo>
                  <a:lnTo>
                    <a:pt x="901" y="1"/>
                  </a:lnTo>
                </a:path>
              </a:pathLst>
            </a:custGeom>
            <a:noFill/>
            <a:ln w="750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494;p38">
              <a:extLst>
                <a:ext uri="{FF2B5EF4-FFF2-40B4-BE49-F238E27FC236}">
                  <a16:creationId xmlns:a16="http://schemas.microsoft.com/office/drawing/2014/main" id="{C28A4257-F336-4141-88AD-B2B867C398F9}"/>
                </a:ext>
              </a:extLst>
            </p:cNvPr>
            <p:cNvSpPr/>
            <p:nvPr/>
          </p:nvSpPr>
          <p:spPr>
            <a:xfrm flipH="1">
              <a:off x="2561025" y="2421625"/>
              <a:ext cx="80925" cy="17150"/>
            </a:xfrm>
            <a:custGeom>
              <a:avLst/>
              <a:gdLst/>
              <a:ahLst/>
              <a:cxnLst/>
              <a:rect l="l" t="t" r="r" b="b"/>
              <a:pathLst>
                <a:path w="3237" h="686" extrusionOk="0">
                  <a:moveTo>
                    <a:pt x="0" y="1"/>
                  </a:moveTo>
                  <a:lnTo>
                    <a:pt x="0" y="1"/>
                  </a:lnTo>
                  <a:cubicBezTo>
                    <a:pt x="537" y="470"/>
                    <a:pt x="1089" y="685"/>
                    <a:pt x="1636" y="685"/>
                  </a:cubicBezTo>
                  <a:cubicBezTo>
                    <a:pt x="1904" y="685"/>
                    <a:pt x="2172" y="633"/>
                    <a:pt x="2435" y="534"/>
                  </a:cubicBezTo>
                  <a:cubicBezTo>
                    <a:pt x="3236" y="234"/>
                    <a:pt x="2369" y="201"/>
                    <a:pt x="2369" y="201"/>
                  </a:cubicBezTo>
                  <a:cubicBezTo>
                    <a:pt x="1568" y="20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495;p38">
              <a:extLst>
                <a:ext uri="{FF2B5EF4-FFF2-40B4-BE49-F238E27FC236}">
                  <a16:creationId xmlns:a16="http://schemas.microsoft.com/office/drawing/2014/main" id="{D9EE4DEA-5D31-45B6-9460-90C147410BFF}"/>
                </a:ext>
              </a:extLst>
            </p:cNvPr>
            <p:cNvSpPr/>
            <p:nvPr/>
          </p:nvSpPr>
          <p:spPr>
            <a:xfrm flipH="1">
              <a:off x="2377575" y="2421525"/>
              <a:ext cx="76325" cy="15100"/>
            </a:xfrm>
            <a:custGeom>
              <a:avLst/>
              <a:gdLst/>
              <a:ahLst/>
              <a:cxnLst/>
              <a:rect l="l" t="t" r="r" b="b"/>
              <a:pathLst>
                <a:path w="3053" h="604" extrusionOk="0">
                  <a:moveTo>
                    <a:pt x="3053" y="105"/>
                  </a:moveTo>
                  <a:cubicBezTo>
                    <a:pt x="3052" y="105"/>
                    <a:pt x="3051" y="106"/>
                    <a:pt x="3051" y="106"/>
                  </a:cubicBezTo>
                  <a:lnTo>
                    <a:pt x="3051" y="106"/>
                  </a:lnTo>
                  <a:cubicBezTo>
                    <a:pt x="3052" y="106"/>
                    <a:pt x="3052" y="105"/>
                    <a:pt x="3053" y="105"/>
                  </a:cubicBezTo>
                  <a:close/>
                  <a:moveTo>
                    <a:pt x="532" y="1"/>
                  </a:moveTo>
                  <a:cubicBezTo>
                    <a:pt x="332" y="1"/>
                    <a:pt x="0" y="38"/>
                    <a:pt x="551" y="338"/>
                  </a:cubicBezTo>
                  <a:cubicBezTo>
                    <a:pt x="868" y="512"/>
                    <a:pt x="1205" y="604"/>
                    <a:pt x="1560" y="604"/>
                  </a:cubicBezTo>
                  <a:cubicBezTo>
                    <a:pt x="2025" y="604"/>
                    <a:pt x="2522" y="446"/>
                    <a:pt x="3051" y="106"/>
                  </a:cubicBezTo>
                  <a:lnTo>
                    <a:pt x="3051" y="106"/>
                  </a:lnTo>
                  <a:cubicBezTo>
                    <a:pt x="3029" y="116"/>
                    <a:pt x="2850" y="123"/>
                    <a:pt x="2593" y="123"/>
                  </a:cubicBezTo>
                  <a:cubicBezTo>
                    <a:pt x="2059" y="123"/>
                    <a:pt x="1185" y="94"/>
                    <a:pt x="651" y="5"/>
                  </a:cubicBezTo>
                  <a:cubicBezTo>
                    <a:pt x="651" y="5"/>
                    <a:pt x="599" y="1"/>
                    <a:pt x="532" y="1"/>
                  </a:cubicBez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496;p38">
              <a:extLst>
                <a:ext uri="{FF2B5EF4-FFF2-40B4-BE49-F238E27FC236}">
                  <a16:creationId xmlns:a16="http://schemas.microsoft.com/office/drawing/2014/main" id="{E2167D8B-5559-4521-A4A1-23DF5F81ACE7}"/>
                </a:ext>
              </a:extLst>
            </p:cNvPr>
            <p:cNvSpPr/>
            <p:nvPr/>
          </p:nvSpPr>
          <p:spPr>
            <a:xfrm flipH="1">
              <a:off x="1978950" y="2501625"/>
              <a:ext cx="408650" cy="620525"/>
            </a:xfrm>
            <a:custGeom>
              <a:avLst/>
              <a:gdLst/>
              <a:ahLst/>
              <a:cxnLst/>
              <a:rect l="l" t="t" r="r" b="b"/>
              <a:pathLst>
                <a:path w="16346" h="24821" extrusionOk="0">
                  <a:moveTo>
                    <a:pt x="5647" y="1"/>
                  </a:moveTo>
                  <a:cubicBezTo>
                    <a:pt x="4851" y="1"/>
                    <a:pt x="3745" y="1338"/>
                    <a:pt x="2736" y="2738"/>
                  </a:cubicBezTo>
                  <a:cubicBezTo>
                    <a:pt x="1702" y="4173"/>
                    <a:pt x="0" y="5340"/>
                    <a:pt x="234" y="6241"/>
                  </a:cubicBezTo>
                  <a:cubicBezTo>
                    <a:pt x="501" y="7141"/>
                    <a:pt x="2002" y="8242"/>
                    <a:pt x="2502" y="8809"/>
                  </a:cubicBezTo>
                  <a:cubicBezTo>
                    <a:pt x="2658" y="8998"/>
                    <a:pt x="2832" y="9061"/>
                    <a:pt x="2995" y="9061"/>
                  </a:cubicBezTo>
                  <a:cubicBezTo>
                    <a:pt x="3321" y="9061"/>
                    <a:pt x="3603" y="8809"/>
                    <a:pt x="3603" y="8809"/>
                  </a:cubicBezTo>
                  <a:cubicBezTo>
                    <a:pt x="3603" y="8809"/>
                    <a:pt x="4737" y="9610"/>
                    <a:pt x="5704" y="10244"/>
                  </a:cubicBezTo>
                  <a:cubicBezTo>
                    <a:pt x="6638" y="10877"/>
                    <a:pt x="9374" y="11445"/>
                    <a:pt x="9374" y="11445"/>
                  </a:cubicBezTo>
                  <a:lnTo>
                    <a:pt x="10641" y="24654"/>
                  </a:lnTo>
                  <a:lnTo>
                    <a:pt x="16345" y="24821"/>
                  </a:lnTo>
                  <a:lnTo>
                    <a:pt x="15945" y="16582"/>
                  </a:lnTo>
                  <a:cubicBezTo>
                    <a:pt x="15945" y="16582"/>
                    <a:pt x="14344" y="11711"/>
                    <a:pt x="14277" y="10744"/>
                  </a:cubicBezTo>
                  <a:cubicBezTo>
                    <a:pt x="14177" y="9777"/>
                    <a:pt x="13477" y="9076"/>
                    <a:pt x="11709" y="6341"/>
                  </a:cubicBezTo>
                  <a:cubicBezTo>
                    <a:pt x="9941" y="3606"/>
                    <a:pt x="6505" y="70"/>
                    <a:pt x="5704" y="3"/>
                  </a:cubicBezTo>
                  <a:cubicBezTo>
                    <a:pt x="5686" y="1"/>
                    <a:pt x="5667" y="1"/>
                    <a:pt x="5647" y="1"/>
                  </a:cubicBezTo>
                  <a:close/>
                </a:path>
              </a:pathLst>
            </a:custGeom>
            <a:solidFill>
              <a:srgbClr val="B45F06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497;p38">
              <a:extLst>
                <a:ext uri="{FF2B5EF4-FFF2-40B4-BE49-F238E27FC236}">
                  <a16:creationId xmlns:a16="http://schemas.microsoft.com/office/drawing/2014/main" id="{AB5931FF-B671-4C98-AE3B-0F1467D154EE}"/>
                </a:ext>
              </a:extLst>
            </p:cNvPr>
            <p:cNvSpPr/>
            <p:nvPr/>
          </p:nvSpPr>
          <p:spPr>
            <a:xfrm flipH="1">
              <a:off x="2297525" y="2670975"/>
              <a:ext cx="39200" cy="50900"/>
            </a:xfrm>
            <a:custGeom>
              <a:avLst/>
              <a:gdLst/>
              <a:ahLst/>
              <a:cxnLst/>
              <a:rect l="l" t="t" r="r" b="b"/>
              <a:pathLst>
                <a:path w="1568" h="2036" fill="none" extrusionOk="0">
                  <a:moveTo>
                    <a:pt x="1568" y="2035"/>
                  </a:moveTo>
                  <a:cubicBezTo>
                    <a:pt x="1568" y="2035"/>
                    <a:pt x="0" y="468"/>
                    <a:pt x="0" y="1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498;p38">
              <a:extLst>
                <a:ext uri="{FF2B5EF4-FFF2-40B4-BE49-F238E27FC236}">
                  <a16:creationId xmlns:a16="http://schemas.microsoft.com/office/drawing/2014/main" id="{26685575-9875-48E3-B4F8-877FC0AE3BF5}"/>
                </a:ext>
              </a:extLst>
            </p:cNvPr>
            <p:cNvSpPr/>
            <p:nvPr/>
          </p:nvSpPr>
          <p:spPr>
            <a:xfrm flipH="1">
              <a:off x="1904725" y="2885300"/>
              <a:ext cx="356950" cy="912400"/>
            </a:xfrm>
            <a:custGeom>
              <a:avLst/>
              <a:gdLst/>
              <a:ahLst/>
              <a:cxnLst/>
              <a:rect l="l" t="t" r="r" b="b"/>
              <a:pathLst>
                <a:path w="14278" h="36496" extrusionOk="0">
                  <a:moveTo>
                    <a:pt x="12576" y="0"/>
                  </a:moveTo>
                  <a:lnTo>
                    <a:pt x="6071" y="701"/>
                  </a:lnTo>
                  <a:lnTo>
                    <a:pt x="4403" y="10141"/>
                  </a:lnTo>
                  <a:lnTo>
                    <a:pt x="2902" y="1668"/>
                  </a:lnTo>
                  <a:lnTo>
                    <a:pt x="0" y="2469"/>
                  </a:lnTo>
                  <a:cubicBezTo>
                    <a:pt x="0" y="2469"/>
                    <a:pt x="2035" y="9374"/>
                    <a:pt x="2502" y="11042"/>
                  </a:cubicBezTo>
                  <a:cubicBezTo>
                    <a:pt x="2969" y="12743"/>
                    <a:pt x="1868" y="22817"/>
                    <a:pt x="2836" y="28354"/>
                  </a:cubicBezTo>
                  <a:cubicBezTo>
                    <a:pt x="3753" y="33761"/>
                    <a:pt x="6119" y="36496"/>
                    <a:pt x="8985" y="36496"/>
                  </a:cubicBezTo>
                  <a:cubicBezTo>
                    <a:pt x="9037" y="36496"/>
                    <a:pt x="9088" y="36495"/>
                    <a:pt x="9140" y="36493"/>
                  </a:cubicBezTo>
                  <a:cubicBezTo>
                    <a:pt x="12109" y="36393"/>
                    <a:pt x="14277" y="35092"/>
                    <a:pt x="13944" y="30989"/>
                  </a:cubicBezTo>
                  <a:cubicBezTo>
                    <a:pt x="13643" y="26886"/>
                    <a:pt x="12509" y="15211"/>
                    <a:pt x="12509" y="12643"/>
                  </a:cubicBezTo>
                  <a:cubicBezTo>
                    <a:pt x="12509" y="10074"/>
                    <a:pt x="12576" y="0"/>
                    <a:pt x="1257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499;p38">
              <a:extLst>
                <a:ext uri="{FF2B5EF4-FFF2-40B4-BE49-F238E27FC236}">
                  <a16:creationId xmlns:a16="http://schemas.microsoft.com/office/drawing/2014/main" id="{5D868AFA-2602-456A-BCCC-FE569EE43413}"/>
                </a:ext>
              </a:extLst>
            </p:cNvPr>
            <p:cNvSpPr/>
            <p:nvPr/>
          </p:nvSpPr>
          <p:spPr>
            <a:xfrm flipH="1">
              <a:off x="1906400" y="2885300"/>
              <a:ext cx="165975" cy="909850"/>
            </a:xfrm>
            <a:custGeom>
              <a:avLst/>
              <a:gdLst/>
              <a:ahLst/>
              <a:cxnLst/>
              <a:rect l="l" t="t" r="r" b="b"/>
              <a:pathLst>
                <a:path w="6639" h="36394" extrusionOk="0">
                  <a:moveTo>
                    <a:pt x="5004" y="0"/>
                  </a:moveTo>
                  <a:lnTo>
                    <a:pt x="3970" y="100"/>
                  </a:lnTo>
                  <a:cubicBezTo>
                    <a:pt x="3369" y="2102"/>
                    <a:pt x="0" y="13944"/>
                    <a:pt x="1702" y="22383"/>
                  </a:cubicBezTo>
                  <a:cubicBezTo>
                    <a:pt x="3570" y="31623"/>
                    <a:pt x="5137" y="32557"/>
                    <a:pt x="2636" y="36326"/>
                  </a:cubicBezTo>
                  <a:lnTo>
                    <a:pt x="2602" y="36393"/>
                  </a:lnTo>
                  <a:cubicBezTo>
                    <a:pt x="5004" y="36059"/>
                    <a:pt x="6638" y="34558"/>
                    <a:pt x="6372" y="30989"/>
                  </a:cubicBezTo>
                  <a:cubicBezTo>
                    <a:pt x="6038" y="26886"/>
                    <a:pt x="4937" y="15211"/>
                    <a:pt x="4937" y="12643"/>
                  </a:cubicBezTo>
                  <a:cubicBezTo>
                    <a:pt x="4937" y="10074"/>
                    <a:pt x="5004" y="0"/>
                    <a:pt x="50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500;p38">
              <a:extLst>
                <a:ext uri="{FF2B5EF4-FFF2-40B4-BE49-F238E27FC236}">
                  <a16:creationId xmlns:a16="http://schemas.microsoft.com/office/drawing/2014/main" id="{FE46EF87-FDA6-45CC-98F7-3BE008C62A58}"/>
                </a:ext>
              </a:extLst>
            </p:cNvPr>
            <p:cNvSpPr/>
            <p:nvPr/>
          </p:nvSpPr>
          <p:spPr>
            <a:xfrm flipH="1">
              <a:off x="1904725" y="2885300"/>
              <a:ext cx="356950" cy="914850"/>
            </a:xfrm>
            <a:custGeom>
              <a:avLst/>
              <a:gdLst/>
              <a:ahLst/>
              <a:cxnLst/>
              <a:rect l="l" t="t" r="r" b="b"/>
              <a:pathLst>
                <a:path w="14278" h="36594" fill="none" extrusionOk="0">
                  <a:moveTo>
                    <a:pt x="2902" y="1668"/>
                  </a:moveTo>
                  <a:lnTo>
                    <a:pt x="4403" y="10141"/>
                  </a:lnTo>
                  <a:lnTo>
                    <a:pt x="6071" y="701"/>
                  </a:lnTo>
                  <a:lnTo>
                    <a:pt x="12576" y="0"/>
                  </a:lnTo>
                  <a:cubicBezTo>
                    <a:pt x="12576" y="0"/>
                    <a:pt x="12509" y="10074"/>
                    <a:pt x="12509" y="12643"/>
                  </a:cubicBezTo>
                  <a:cubicBezTo>
                    <a:pt x="12509" y="15211"/>
                    <a:pt x="13643" y="26886"/>
                    <a:pt x="13944" y="30989"/>
                  </a:cubicBezTo>
                  <a:cubicBezTo>
                    <a:pt x="14277" y="35092"/>
                    <a:pt x="12109" y="36393"/>
                    <a:pt x="9140" y="36493"/>
                  </a:cubicBezTo>
                  <a:cubicBezTo>
                    <a:pt x="6205" y="36593"/>
                    <a:pt x="3770" y="33858"/>
                    <a:pt x="2836" y="28354"/>
                  </a:cubicBezTo>
                  <a:cubicBezTo>
                    <a:pt x="1868" y="22817"/>
                    <a:pt x="2969" y="12743"/>
                    <a:pt x="2502" y="11042"/>
                  </a:cubicBezTo>
                  <a:cubicBezTo>
                    <a:pt x="2035" y="9374"/>
                    <a:pt x="0" y="2469"/>
                    <a:pt x="0" y="2469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501;p38">
              <a:extLst>
                <a:ext uri="{FF2B5EF4-FFF2-40B4-BE49-F238E27FC236}">
                  <a16:creationId xmlns:a16="http://schemas.microsoft.com/office/drawing/2014/main" id="{E8112698-8F98-425F-ADAF-461FB4DDFCEA}"/>
                </a:ext>
              </a:extLst>
            </p:cNvPr>
            <p:cNvSpPr/>
            <p:nvPr/>
          </p:nvSpPr>
          <p:spPr>
            <a:xfrm flipH="1">
              <a:off x="3328250" y="3738250"/>
              <a:ext cx="138450" cy="56675"/>
            </a:xfrm>
            <a:custGeom>
              <a:avLst/>
              <a:gdLst/>
              <a:ahLst/>
              <a:cxnLst/>
              <a:rect l="l" t="t" r="r" b="b"/>
              <a:pathLst>
                <a:path w="5538" h="2267" extrusionOk="0">
                  <a:moveTo>
                    <a:pt x="1482" y="0"/>
                  </a:moveTo>
                  <a:cubicBezTo>
                    <a:pt x="970" y="0"/>
                    <a:pt x="432" y="129"/>
                    <a:pt x="200" y="607"/>
                  </a:cubicBezTo>
                  <a:cubicBezTo>
                    <a:pt x="200" y="607"/>
                    <a:pt x="0" y="1908"/>
                    <a:pt x="1168" y="2208"/>
                  </a:cubicBezTo>
                  <a:cubicBezTo>
                    <a:pt x="1343" y="2248"/>
                    <a:pt x="1556" y="2267"/>
                    <a:pt x="1791" y="2267"/>
                  </a:cubicBezTo>
                  <a:cubicBezTo>
                    <a:pt x="3120" y="2267"/>
                    <a:pt x="5172" y="1684"/>
                    <a:pt x="5371" y="1174"/>
                  </a:cubicBezTo>
                  <a:cubicBezTo>
                    <a:pt x="5537" y="807"/>
                    <a:pt x="5437" y="440"/>
                    <a:pt x="5204" y="174"/>
                  </a:cubicBezTo>
                  <a:lnTo>
                    <a:pt x="2635" y="174"/>
                  </a:lnTo>
                  <a:cubicBezTo>
                    <a:pt x="2635" y="174"/>
                    <a:pt x="2077" y="0"/>
                    <a:pt x="1482" y="0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502;p38">
              <a:extLst>
                <a:ext uri="{FF2B5EF4-FFF2-40B4-BE49-F238E27FC236}">
                  <a16:creationId xmlns:a16="http://schemas.microsoft.com/office/drawing/2014/main" id="{9A4B7C96-8133-46D1-810F-A6628873253A}"/>
                </a:ext>
              </a:extLst>
            </p:cNvPr>
            <p:cNvSpPr/>
            <p:nvPr/>
          </p:nvSpPr>
          <p:spPr>
            <a:xfrm flipH="1">
              <a:off x="3463350" y="3378150"/>
              <a:ext cx="285225" cy="212675"/>
            </a:xfrm>
            <a:custGeom>
              <a:avLst/>
              <a:gdLst/>
              <a:ahLst/>
              <a:cxnLst/>
              <a:rect l="l" t="t" r="r" b="b"/>
              <a:pathLst>
                <a:path w="11409" h="8507" extrusionOk="0">
                  <a:moveTo>
                    <a:pt x="768" y="0"/>
                  </a:moveTo>
                  <a:lnTo>
                    <a:pt x="0" y="1135"/>
                  </a:lnTo>
                  <a:lnTo>
                    <a:pt x="10608" y="8507"/>
                  </a:lnTo>
                  <a:lnTo>
                    <a:pt x="11409" y="7439"/>
                  </a:lnTo>
                  <a:lnTo>
                    <a:pt x="768" y="0"/>
                  </a:ln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503;p38">
              <a:extLst>
                <a:ext uri="{FF2B5EF4-FFF2-40B4-BE49-F238E27FC236}">
                  <a16:creationId xmlns:a16="http://schemas.microsoft.com/office/drawing/2014/main" id="{44EE7EC9-750D-4D07-BCCC-1B37BE5399DD}"/>
                </a:ext>
              </a:extLst>
            </p:cNvPr>
            <p:cNvSpPr/>
            <p:nvPr/>
          </p:nvSpPr>
          <p:spPr>
            <a:xfrm flipH="1">
              <a:off x="3666000" y="3378150"/>
              <a:ext cx="82575" cy="70900"/>
            </a:xfrm>
            <a:custGeom>
              <a:avLst/>
              <a:gdLst/>
              <a:ahLst/>
              <a:cxnLst/>
              <a:rect l="l" t="t" r="r" b="b"/>
              <a:pathLst>
                <a:path w="3303" h="2836" extrusionOk="0">
                  <a:moveTo>
                    <a:pt x="768" y="0"/>
                  </a:moveTo>
                  <a:lnTo>
                    <a:pt x="0" y="1135"/>
                  </a:lnTo>
                  <a:lnTo>
                    <a:pt x="2469" y="2836"/>
                  </a:lnTo>
                  <a:lnTo>
                    <a:pt x="3303" y="1802"/>
                  </a:lnTo>
                  <a:lnTo>
                    <a:pt x="768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504;p38">
              <a:extLst>
                <a:ext uri="{FF2B5EF4-FFF2-40B4-BE49-F238E27FC236}">
                  <a16:creationId xmlns:a16="http://schemas.microsoft.com/office/drawing/2014/main" id="{8887EBD2-23A5-474D-AEBD-31B394514038}"/>
                </a:ext>
              </a:extLst>
            </p:cNvPr>
            <p:cNvSpPr/>
            <p:nvPr/>
          </p:nvSpPr>
          <p:spPr>
            <a:xfrm flipH="1">
              <a:off x="3257375" y="3534450"/>
              <a:ext cx="278550" cy="216500"/>
            </a:xfrm>
            <a:custGeom>
              <a:avLst/>
              <a:gdLst/>
              <a:ahLst/>
              <a:cxnLst/>
              <a:rect l="l" t="t" r="r" b="b"/>
              <a:pathLst>
                <a:path w="11142" h="8660" extrusionOk="0">
                  <a:moveTo>
                    <a:pt x="5823" y="1"/>
                  </a:moveTo>
                  <a:cubicBezTo>
                    <a:pt x="3233" y="1"/>
                    <a:pt x="320" y="1830"/>
                    <a:pt x="201" y="2688"/>
                  </a:cubicBezTo>
                  <a:cubicBezTo>
                    <a:pt x="1" y="3856"/>
                    <a:pt x="4637" y="8659"/>
                    <a:pt x="4637" y="8659"/>
                  </a:cubicBezTo>
                  <a:cubicBezTo>
                    <a:pt x="6305" y="8592"/>
                    <a:pt x="7873" y="7925"/>
                    <a:pt x="9107" y="6791"/>
                  </a:cubicBezTo>
                  <a:cubicBezTo>
                    <a:pt x="11008" y="4956"/>
                    <a:pt x="11142" y="3689"/>
                    <a:pt x="8573" y="1054"/>
                  </a:cubicBezTo>
                  <a:cubicBezTo>
                    <a:pt x="7840" y="292"/>
                    <a:pt x="6858" y="1"/>
                    <a:pt x="5823" y="1"/>
                  </a:cubicBezTo>
                  <a:close/>
                </a:path>
              </a:pathLst>
            </a:custGeom>
            <a:solidFill>
              <a:srgbClr val="B45F06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505;p38">
              <a:extLst>
                <a:ext uri="{FF2B5EF4-FFF2-40B4-BE49-F238E27FC236}">
                  <a16:creationId xmlns:a16="http://schemas.microsoft.com/office/drawing/2014/main" id="{26DDBB3F-8F50-497B-AF4C-2600F25C889A}"/>
                </a:ext>
              </a:extLst>
            </p:cNvPr>
            <p:cNvSpPr/>
            <p:nvPr/>
          </p:nvSpPr>
          <p:spPr>
            <a:xfrm flipH="1">
              <a:off x="3278225" y="3490025"/>
              <a:ext cx="265475" cy="204100"/>
            </a:xfrm>
            <a:custGeom>
              <a:avLst/>
              <a:gdLst/>
              <a:ahLst/>
              <a:cxnLst/>
              <a:rect l="l" t="t" r="r" b="b"/>
              <a:pathLst>
                <a:path w="10619" h="8164" extrusionOk="0">
                  <a:moveTo>
                    <a:pt x="858" y="0"/>
                  </a:moveTo>
                  <a:cubicBezTo>
                    <a:pt x="0" y="0"/>
                    <a:pt x="112" y="725"/>
                    <a:pt x="745" y="1596"/>
                  </a:cubicBezTo>
                  <a:cubicBezTo>
                    <a:pt x="1546" y="2697"/>
                    <a:pt x="4348" y="3631"/>
                    <a:pt x="4915" y="3665"/>
                  </a:cubicBezTo>
                  <a:cubicBezTo>
                    <a:pt x="5482" y="3731"/>
                    <a:pt x="6149" y="6600"/>
                    <a:pt x="6783" y="7501"/>
                  </a:cubicBezTo>
                  <a:cubicBezTo>
                    <a:pt x="7103" y="7973"/>
                    <a:pt x="7543" y="8164"/>
                    <a:pt x="7990" y="8164"/>
                  </a:cubicBezTo>
                  <a:cubicBezTo>
                    <a:pt x="8427" y="8164"/>
                    <a:pt x="8872" y="7981"/>
                    <a:pt x="9218" y="7701"/>
                  </a:cubicBezTo>
                  <a:cubicBezTo>
                    <a:pt x="9885" y="7134"/>
                    <a:pt x="10619" y="5633"/>
                    <a:pt x="10619" y="5633"/>
                  </a:cubicBezTo>
                  <a:lnTo>
                    <a:pt x="10119" y="4332"/>
                  </a:lnTo>
                  <a:cubicBezTo>
                    <a:pt x="9351" y="1963"/>
                    <a:pt x="8217" y="1296"/>
                    <a:pt x="8217" y="1296"/>
                  </a:cubicBezTo>
                  <a:cubicBezTo>
                    <a:pt x="8217" y="1296"/>
                    <a:pt x="3514" y="696"/>
                    <a:pt x="1746" y="162"/>
                  </a:cubicBezTo>
                  <a:cubicBezTo>
                    <a:pt x="1377" y="51"/>
                    <a:pt x="1084" y="0"/>
                    <a:pt x="858" y="0"/>
                  </a:cubicBezTo>
                  <a:close/>
                </a:path>
              </a:pathLst>
            </a:custGeom>
            <a:solidFill>
              <a:srgbClr val="B45F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506;p38">
              <a:extLst>
                <a:ext uri="{FF2B5EF4-FFF2-40B4-BE49-F238E27FC236}">
                  <a16:creationId xmlns:a16="http://schemas.microsoft.com/office/drawing/2014/main" id="{1FC58914-EFF0-4A15-ACE7-B8860DB79306}"/>
                </a:ext>
              </a:extLst>
            </p:cNvPr>
            <p:cNvSpPr/>
            <p:nvPr/>
          </p:nvSpPr>
          <p:spPr>
            <a:xfrm flipH="1">
              <a:off x="3278225" y="3480725"/>
              <a:ext cx="266875" cy="220175"/>
            </a:xfrm>
            <a:custGeom>
              <a:avLst/>
              <a:gdLst/>
              <a:ahLst/>
              <a:cxnLst/>
              <a:rect l="l" t="t" r="r" b="b"/>
              <a:pathLst>
                <a:path w="10675" h="8807" fill="none" extrusionOk="0">
                  <a:moveTo>
                    <a:pt x="10675" y="6005"/>
                  </a:moveTo>
                  <a:cubicBezTo>
                    <a:pt x="10675" y="6005"/>
                    <a:pt x="9941" y="7506"/>
                    <a:pt x="9274" y="8073"/>
                  </a:cubicBezTo>
                  <a:cubicBezTo>
                    <a:pt x="8573" y="8640"/>
                    <a:pt x="7473" y="8807"/>
                    <a:pt x="6839" y="7873"/>
                  </a:cubicBezTo>
                  <a:cubicBezTo>
                    <a:pt x="6205" y="6972"/>
                    <a:pt x="5538" y="4103"/>
                    <a:pt x="4971" y="4037"/>
                  </a:cubicBezTo>
                  <a:cubicBezTo>
                    <a:pt x="4404" y="4003"/>
                    <a:pt x="1602" y="3069"/>
                    <a:pt x="801" y="1968"/>
                  </a:cubicBezTo>
                  <a:cubicBezTo>
                    <a:pt x="1" y="868"/>
                    <a:pt x="34" y="0"/>
                    <a:pt x="1802" y="534"/>
                  </a:cubicBezTo>
                  <a:cubicBezTo>
                    <a:pt x="3570" y="1068"/>
                    <a:pt x="8273" y="1668"/>
                    <a:pt x="8273" y="1668"/>
                  </a:cubicBezTo>
                  <a:cubicBezTo>
                    <a:pt x="8273" y="1668"/>
                    <a:pt x="9407" y="2335"/>
                    <a:pt x="10175" y="4704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507;p38">
              <a:extLst>
                <a:ext uri="{FF2B5EF4-FFF2-40B4-BE49-F238E27FC236}">
                  <a16:creationId xmlns:a16="http://schemas.microsoft.com/office/drawing/2014/main" id="{E19D04C1-9B12-4A7E-9A96-90118E534A42}"/>
                </a:ext>
              </a:extLst>
            </p:cNvPr>
            <p:cNvSpPr/>
            <p:nvPr/>
          </p:nvSpPr>
          <p:spPr>
            <a:xfrm flipH="1">
              <a:off x="3353275" y="3625575"/>
              <a:ext cx="151800" cy="138825"/>
            </a:xfrm>
            <a:custGeom>
              <a:avLst/>
              <a:gdLst/>
              <a:ahLst/>
              <a:cxnLst/>
              <a:rect l="l" t="t" r="r" b="b"/>
              <a:pathLst>
                <a:path w="6072" h="5553" extrusionOk="0">
                  <a:moveTo>
                    <a:pt x="3820" y="1"/>
                  </a:moveTo>
                  <a:cubicBezTo>
                    <a:pt x="3180" y="1"/>
                    <a:pt x="1" y="3747"/>
                    <a:pt x="1" y="3747"/>
                  </a:cubicBezTo>
                  <a:cubicBezTo>
                    <a:pt x="268" y="4047"/>
                    <a:pt x="1068" y="5448"/>
                    <a:pt x="1468" y="5548"/>
                  </a:cubicBezTo>
                  <a:cubicBezTo>
                    <a:pt x="1480" y="5551"/>
                    <a:pt x="1494" y="5553"/>
                    <a:pt x="1510" y="5553"/>
                  </a:cubicBezTo>
                  <a:cubicBezTo>
                    <a:pt x="1987" y="5553"/>
                    <a:pt x="4266" y="4110"/>
                    <a:pt x="5138" y="2979"/>
                  </a:cubicBezTo>
                  <a:cubicBezTo>
                    <a:pt x="6072" y="1812"/>
                    <a:pt x="4371" y="211"/>
                    <a:pt x="3870" y="11"/>
                  </a:cubicBezTo>
                  <a:cubicBezTo>
                    <a:pt x="3856" y="4"/>
                    <a:pt x="3839" y="1"/>
                    <a:pt x="3820" y="1"/>
                  </a:cubicBezTo>
                  <a:close/>
                </a:path>
              </a:pathLst>
            </a:custGeom>
            <a:solidFill>
              <a:srgbClr val="B45F06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508;p38">
              <a:extLst>
                <a:ext uri="{FF2B5EF4-FFF2-40B4-BE49-F238E27FC236}">
                  <a16:creationId xmlns:a16="http://schemas.microsoft.com/office/drawing/2014/main" id="{74034530-3BEF-41F5-8B78-AC0A9E574C17}"/>
                </a:ext>
              </a:extLst>
            </p:cNvPr>
            <p:cNvSpPr/>
            <p:nvPr/>
          </p:nvSpPr>
          <p:spPr>
            <a:xfrm flipH="1">
              <a:off x="3404150" y="3598875"/>
              <a:ext cx="183475" cy="117725"/>
            </a:xfrm>
            <a:custGeom>
              <a:avLst/>
              <a:gdLst/>
              <a:ahLst/>
              <a:cxnLst/>
              <a:rect l="l" t="t" r="r" b="b"/>
              <a:pathLst>
                <a:path w="7339" h="4709" extrusionOk="0">
                  <a:moveTo>
                    <a:pt x="5695" y="0"/>
                  </a:moveTo>
                  <a:cubicBezTo>
                    <a:pt x="5604" y="0"/>
                    <a:pt x="5507" y="4"/>
                    <a:pt x="5404" y="11"/>
                  </a:cubicBezTo>
                  <a:cubicBezTo>
                    <a:pt x="4270" y="111"/>
                    <a:pt x="3169" y="311"/>
                    <a:pt x="2102" y="645"/>
                  </a:cubicBezTo>
                  <a:cubicBezTo>
                    <a:pt x="2102" y="645"/>
                    <a:pt x="0" y="1912"/>
                    <a:pt x="501" y="2746"/>
                  </a:cubicBezTo>
                  <a:cubicBezTo>
                    <a:pt x="961" y="3544"/>
                    <a:pt x="2409" y="4709"/>
                    <a:pt x="3054" y="4709"/>
                  </a:cubicBezTo>
                  <a:cubicBezTo>
                    <a:pt x="3110" y="4709"/>
                    <a:pt x="3160" y="4700"/>
                    <a:pt x="3203" y="4681"/>
                  </a:cubicBezTo>
                  <a:cubicBezTo>
                    <a:pt x="3736" y="4448"/>
                    <a:pt x="7339" y="2780"/>
                    <a:pt x="7306" y="1879"/>
                  </a:cubicBezTo>
                  <a:cubicBezTo>
                    <a:pt x="7306" y="1029"/>
                    <a:pt x="7246" y="0"/>
                    <a:pt x="5695" y="0"/>
                  </a:cubicBezTo>
                  <a:close/>
                </a:path>
              </a:pathLst>
            </a:custGeom>
            <a:solidFill>
              <a:srgbClr val="B45F06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509;p38">
              <a:extLst>
                <a:ext uri="{FF2B5EF4-FFF2-40B4-BE49-F238E27FC236}">
                  <a16:creationId xmlns:a16="http://schemas.microsoft.com/office/drawing/2014/main" id="{0AC78CD0-875A-4D04-8CD1-5CA035B56127}"/>
                </a:ext>
              </a:extLst>
            </p:cNvPr>
            <p:cNvSpPr/>
            <p:nvPr/>
          </p:nvSpPr>
          <p:spPr>
            <a:xfrm flipH="1">
              <a:off x="3408300" y="3524125"/>
              <a:ext cx="204350" cy="94050"/>
            </a:xfrm>
            <a:custGeom>
              <a:avLst/>
              <a:gdLst/>
              <a:ahLst/>
              <a:cxnLst/>
              <a:rect l="l" t="t" r="r" b="b"/>
              <a:pathLst>
                <a:path w="8174" h="3762" extrusionOk="0">
                  <a:moveTo>
                    <a:pt x="1407" y="0"/>
                  </a:moveTo>
                  <a:cubicBezTo>
                    <a:pt x="1201" y="0"/>
                    <a:pt x="1059" y="51"/>
                    <a:pt x="1001" y="166"/>
                  </a:cubicBezTo>
                  <a:cubicBezTo>
                    <a:pt x="1001" y="166"/>
                    <a:pt x="1" y="2234"/>
                    <a:pt x="935" y="3135"/>
                  </a:cubicBezTo>
                  <a:cubicBezTo>
                    <a:pt x="1377" y="3546"/>
                    <a:pt x="2900" y="3762"/>
                    <a:pt x="4407" y="3762"/>
                  </a:cubicBezTo>
                  <a:cubicBezTo>
                    <a:pt x="6079" y="3762"/>
                    <a:pt x="7733" y="3496"/>
                    <a:pt x="7873" y="2934"/>
                  </a:cubicBezTo>
                  <a:cubicBezTo>
                    <a:pt x="8173" y="1900"/>
                    <a:pt x="6038" y="1667"/>
                    <a:pt x="4437" y="1000"/>
                  </a:cubicBezTo>
                  <a:cubicBezTo>
                    <a:pt x="3255" y="472"/>
                    <a:pt x="2036" y="0"/>
                    <a:pt x="1407" y="0"/>
                  </a:cubicBezTo>
                  <a:close/>
                </a:path>
              </a:pathLst>
            </a:custGeom>
            <a:solidFill>
              <a:srgbClr val="B45F06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510;p38">
              <a:extLst>
                <a:ext uri="{FF2B5EF4-FFF2-40B4-BE49-F238E27FC236}">
                  <a16:creationId xmlns:a16="http://schemas.microsoft.com/office/drawing/2014/main" id="{1B2B0252-1CD0-4DA5-8D9D-A7EBB8F6173A}"/>
                </a:ext>
              </a:extLst>
            </p:cNvPr>
            <p:cNvSpPr/>
            <p:nvPr/>
          </p:nvSpPr>
          <p:spPr>
            <a:xfrm flipH="1">
              <a:off x="3030550" y="3691625"/>
              <a:ext cx="548750" cy="105175"/>
            </a:xfrm>
            <a:custGeom>
              <a:avLst/>
              <a:gdLst/>
              <a:ahLst/>
              <a:cxnLst/>
              <a:rect l="l" t="t" r="r" b="b"/>
              <a:pathLst>
                <a:path w="21950" h="4207" extrusionOk="0">
                  <a:moveTo>
                    <a:pt x="16942" y="0"/>
                  </a:moveTo>
                  <a:cubicBezTo>
                    <a:pt x="15492" y="0"/>
                    <a:pt x="13731" y="494"/>
                    <a:pt x="10342" y="1405"/>
                  </a:cubicBezTo>
                  <a:cubicBezTo>
                    <a:pt x="6939" y="2272"/>
                    <a:pt x="3503" y="2806"/>
                    <a:pt x="1" y="3006"/>
                  </a:cubicBezTo>
                  <a:lnTo>
                    <a:pt x="1" y="4207"/>
                  </a:lnTo>
                  <a:lnTo>
                    <a:pt x="21950" y="4207"/>
                  </a:lnTo>
                  <a:cubicBezTo>
                    <a:pt x="21950" y="4207"/>
                    <a:pt x="21783" y="1471"/>
                    <a:pt x="19381" y="504"/>
                  </a:cubicBezTo>
                  <a:cubicBezTo>
                    <a:pt x="18505" y="163"/>
                    <a:pt x="17775" y="0"/>
                    <a:pt x="16942" y="0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511;p38">
              <a:extLst>
                <a:ext uri="{FF2B5EF4-FFF2-40B4-BE49-F238E27FC236}">
                  <a16:creationId xmlns:a16="http://schemas.microsoft.com/office/drawing/2014/main" id="{BBC298A7-733C-4A14-9B83-D4742916BD11}"/>
                </a:ext>
              </a:extLst>
            </p:cNvPr>
            <p:cNvSpPr/>
            <p:nvPr/>
          </p:nvSpPr>
          <p:spPr>
            <a:xfrm flipH="1">
              <a:off x="2485150" y="3691625"/>
              <a:ext cx="547925" cy="105175"/>
            </a:xfrm>
            <a:custGeom>
              <a:avLst/>
              <a:gdLst/>
              <a:ahLst/>
              <a:cxnLst/>
              <a:rect l="l" t="t" r="r" b="b"/>
              <a:pathLst>
                <a:path w="21917" h="4207" extrusionOk="0">
                  <a:moveTo>
                    <a:pt x="5001" y="0"/>
                  </a:moveTo>
                  <a:cubicBezTo>
                    <a:pt x="4171" y="0"/>
                    <a:pt x="3446" y="163"/>
                    <a:pt x="2569" y="504"/>
                  </a:cubicBezTo>
                  <a:cubicBezTo>
                    <a:pt x="168" y="1471"/>
                    <a:pt x="1" y="4207"/>
                    <a:pt x="1" y="4207"/>
                  </a:cubicBezTo>
                  <a:lnTo>
                    <a:pt x="21917" y="4207"/>
                  </a:lnTo>
                  <a:lnTo>
                    <a:pt x="21917" y="3006"/>
                  </a:lnTo>
                  <a:cubicBezTo>
                    <a:pt x="18447" y="2806"/>
                    <a:pt x="14978" y="2272"/>
                    <a:pt x="11609" y="1405"/>
                  </a:cubicBezTo>
                  <a:cubicBezTo>
                    <a:pt x="8199" y="494"/>
                    <a:pt x="6443" y="0"/>
                    <a:pt x="5001" y="0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512;p38">
              <a:extLst>
                <a:ext uri="{FF2B5EF4-FFF2-40B4-BE49-F238E27FC236}">
                  <a16:creationId xmlns:a16="http://schemas.microsoft.com/office/drawing/2014/main" id="{3E16AD12-12F9-4402-9DE2-6B1EB45486F7}"/>
                </a:ext>
              </a:extLst>
            </p:cNvPr>
            <p:cNvSpPr/>
            <p:nvPr/>
          </p:nvSpPr>
          <p:spPr>
            <a:xfrm flipH="1">
              <a:off x="2462625" y="3784275"/>
              <a:ext cx="1130850" cy="22550"/>
            </a:xfrm>
            <a:custGeom>
              <a:avLst/>
              <a:gdLst/>
              <a:ahLst/>
              <a:cxnLst/>
              <a:rect l="l" t="t" r="r" b="b"/>
              <a:pathLst>
                <a:path w="45234" h="902" extrusionOk="0">
                  <a:moveTo>
                    <a:pt x="1" y="0"/>
                  </a:moveTo>
                  <a:lnTo>
                    <a:pt x="1" y="901"/>
                  </a:lnTo>
                  <a:lnTo>
                    <a:pt x="45233" y="901"/>
                  </a:lnTo>
                  <a:lnTo>
                    <a:pt x="45233" y="0"/>
                  </a:ln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513;p38">
              <a:extLst>
                <a:ext uri="{FF2B5EF4-FFF2-40B4-BE49-F238E27FC236}">
                  <a16:creationId xmlns:a16="http://schemas.microsoft.com/office/drawing/2014/main" id="{22B9505F-B065-481E-96F3-EC008A5552D9}"/>
                </a:ext>
              </a:extLst>
            </p:cNvPr>
            <p:cNvSpPr/>
            <p:nvPr/>
          </p:nvSpPr>
          <p:spPr>
            <a:xfrm flipH="1">
              <a:off x="617975" y="3806800"/>
              <a:ext cx="3634300" cy="25"/>
            </a:xfrm>
            <a:custGeom>
              <a:avLst/>
              <a:gdLst/>
              <a:ahLst/>
              <a:cxnLst/>
              <a:rect l="l" t="t" r="r" b="b"/>
              <a:pathLst>
                <a:path w="145372" h="1" extrusionOk="0">
                  <a:moveTo>
                    <a:pt x="1" y="0"/>
                  </a:moveTo>
                  <a:lnTo>
                    <a:pt x="145371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514;p38">
              <a:extLst>
                <a:ext uri="{FF2B5EF4-FFF2-40B4-BE49-F238E27FC236}">
                  <a16:creationId xmlns:a16="http://schemas.microsoft.com/office/drawing/2014/main" id="{699A9DED-36DD-490B-8A70-5F9D5EBE2DC3}"/>
                </a:ext>
              </a:extLst>
            </p:cNvPr>
            <p:cNvSpPr/>
            <p:nvPr/>
          </p:nvSpPr>
          <p:spPr>
            <a:xfrm flipH="1">
              <a:off x="617975" y="3806800"/>
              <a:ext cx="3634300" cy="25"/>
            </a:xfrm>
            <a:custGeom>
              <a:avLst/>
              <a:gdLst/>
              <a:ahLst/>
              <a:cxnLst/>
              <a:rect l="l" t="t" r="r" b="b"/>
              <a:pathLst>
                <a:path w="145372" h="1" fill="none" extrusionOk="0">
                  <a:moveTo>
                    <a:pt x="1" y="0"/>
                  </a:moveTo>
                  <a:lnTo>
                    <a:pt x="145371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515;p38">
              <a:extLst>
                <a:ext uri="{FF2B5EF4-FFF2-40B4-BE49-F238E27FC236}">
                  <a16:creationId xmlns:a16="http://schemas.microsoft.com/office/drawing/2014/main" id="{2E6F73EF-49B5-40B3-B218-6D6DE0AD5AB5}"/>
                </a:ext>
              </a:extLst>
            </p:cNvPr>
            <p:cNvSpPr/>
            <p:nvPr/>
          </p:nvSpPr>
          <p:spPr>
            <a:xfrm flipH="1">
              <a:off x="659675" y="3202200"/>
              <a:ext cx="1033275" cy="606275"/>
            </a:xfrm>
            <a:custGeom>
              <a:avLst/>
              <a:gdLst/>
              <a:ahLst/>
              <a:cxnLst/>
              <a:rect l="l" t="t" r="r" b="b"/>
              <a:pathLst>
                <a:path w="41331" h="24251" extrusionOk="0">
                  <a:moveTo>
                    <a:pt x="10508" y="0"/>
                  </a:moveTo>
                  <a:lnTo>
                    <a:pt x="1" y="24251"/>
                  </a:lnTo>
                  <a:lnTo>
                    <a:pt x="30823" y="24251"/>
                  </a:lnTo>
                  <a:lnTo>
                    <a:pt x="41330" y="0"/>
                  </a:lnTo>
                  <a:close/>
                </a:path>
              </a:pathLst>
            </a:custGeom>
            <a:solidFill>
              <a:schemeClr val="accent1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516;p38">
              <a:extLst>
                <a:ext uri="{FF2B5EF4-FFF2-40B4-BE49-F238E27FC236}">
                  <a16:creationId xmlns:a16="http://schemas.microsoft.com/office/drawing/2014/main" id="{9E88895F-9A6F-43B0-9A26-D86B450E5CE1}"/>
                </a:ext>
              </a:extLst>
            </p:cNvPr>
            <p:cNvSpPr/>
            <p:nvPr/>
          </p:nvSpPr>
          <p:spPr>
            <a:xfrm flipH="1">
              <a:off x="629650" y="3202200"/>
              <a:ext cx="1033275" cy="606275"/>
            </a:xfrm>
            <a:custGeom>
              <a:avLst/>
              <a:gdLst/>
              <a:ahLst/>
              <a:cxnLst/>
              <a:rect l="l" t="t" r="r" b="b"/>
              <a:pathLst>
                <a:path w="41331" h="24251" extrusionOk="0">
                  <a:moveTo>
                    <a:pt x="10508" y="0"/>
                  </a:moveTo>
                  <a:lnTo>
                    <a:pt x="1" y="24251"/>
                  </a:lnTo>
                  <a:lnTo>
                    <a:pt x="30823" y="24251"/>
                  </a:lnTo>
                  <a:lnTo>
                    <a:pt x="41330" y="0"/>
                  </a:lnTo>
                  <a:close/>
                </a:path>
              </a:pathLst>
            </a:custGeom>
            <a:solidFill>
              <a:schemeClr val="accent2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517;p38">
              <a:extLst>
                <a:ext uri="{FF2B5EF4-FFF2-40B4-BE49-F238E27FC236}">
                  <a16:creationId xmlns:a16="http://schemas.microsoft.com/office/drawing/2014/main" id="{62638CAC-6AB5-4456-B952-5F849C0E1CD1}"/>
                </a:ext>
              </a:extLst>
            </p:cNvPr>
            <p:cNvSpPr/>
            <p:nvPr/>
          </p:nvSpPr>
          <p:spPr>
            <a:xfrm flipH="1">
              <a:off x="1064975" y="3477475"/>
              <a:ext cx="133450" cy="128275"/>
            </a:xfrm>
            <a:custGeom>
              <a:avLst/>
              <a:gdLst/>
              <a:ahLst/>
              <a:cxnLst/>
              <a:rect l="l" t="t" r="r" b="b"/>
              <a:pathLst>
                <a:path w="5338" h="5131" extrusionOk="0">
                  <a:moveTo>
                    <a:pt x="3087" y="0"/>
                  </a:moveTo>
                  <a:cubicBezTo>
                    <a:pt x="2242" y="0"/>
                    <a:pt x="1359" y="504"/>
                    <a:pt x="801" y="1365"/>
                  </a:cubicBezTo>
                  <a:cubicBezTo>
                    <a:pt x="1" y="2632"/>
                    <a:pt x="201" y="4167"/>
                    <a:pt x="1235" y="4834"/>
                  </a:cubicBezTo>
                  <a:cubicBezTo>
                    <a:pt x="1548" y="5036"/>
                    <a:pt x="1904" y="5131"/>
                    <a:pt x="2270" y="5131"/>
                  </a:cubicBezTo>
                  <a:cubicBezTo>
                    <a:pt x="3114" y="5131"/>
                    <a:pt x="4012" y="4627"/>
                    <a:pt x="4571" y="3766"/>
                  </a:cubicBezTo>
                  <a:cubicBezTo>
                    <a:pt x="5338" y="2499"/>
                    <a:pt x="5171" y="931"/>
                    <a:pt x="4137" y="297"/>
                  </a:cubicBezTo>
                  <a:cubicBezTo>
                    <a:pt x="3814" y="95"/>
                    <a:pt x="3454" y="0"/>
                    <a:pt x="3087" y="0"/>
                  </a:cubicBezTo>
                  <a:close/>
                </a:path>
              </a:pathLst>
            </a:custGeom>
            <a:solidFill>
              <a:schemeClr val="lt1"/>
            </a:solidFill>
            <a:ln w="10850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518;p38">
              <a:extLst>
                <a:ext uri="{FF2B5EF4-FFF2-40B4-BE49-F238E27FC236}">
                  <a16:creationId xmlns:a16="http://schemas.microsoft.com/office/drawing/2014/main" id="{DB438B2D-FC9F-4843-B3B8-D534FBC2C393}"/>
                </a:ext>
              </a:extLst>
            </p:cNvPr>
            <p:cNvSpPr/>
            <p:nvPr/>
          </p:nvSpPr>
          <p:spPr>
            <a:xfrm flipH="1">
              <a:off x="1682900" y="3784275"/>
              <a:ext cx="562100" cy="22550"/>
            </a:xfrm>
            <a:custGeom>
              <a:avLst/>
              <a:gdLst/>
              <a:ahLst/>
              <a:cxnLst/>
              <a:rect l="l" t="t" r="r" b="b"/>
              <a:pathLst>
                <a:path w="22484" h="902" extrusionOk="0">
                  <a:moveTo>
                    <a:pt x="0" y="0"/>
                  </a:moveTo>
                  <a:lnTo>
                    <a:pt x="0" y="901"/>
                  </a:lnTo>
                  <a:lnTo>
                    <a:pt x="22483" y="901"/>
                  </a:lnTo>
                  <a:lnTo>
                    <a:pt x="22483" y="0"/>
                  </a:lnTo>
                  <a:close/>
                </a:path>
              </a:pathLst>
            </a:custGeom>
            <a:solidFill>
              <a:schemeClr val="accent1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Google Shape;1873;p47">
            <a:extLst>
              <a:ext uri="{FF2B5EF4-FFF2-40B4-BE49-F238E27FC236}">
                <a16:creationId xmlns:a16="http://schemas.microsoft.com/office/drawing/2014/main" id="{BA925A6D-1985-4250-9B05-16426CE8DD59}"/>
              </a:ext>
            </a:extLst>
          </p:cNvPr>
          <p:cNvSpPr/>
          <p:nvPr/>
        </p:nvSpPr>
        <p:spPr>
          <a:xfrm>
            <a:off x="7388027" y="4251450"/>
            <a:ext cx="797400" cy="76350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rPr>
              <a:t>4</a:t>
            </a:r>
            <a:endParaRPr sz="3000" b="1" dirty="0">
              <a:solidFill>
                <a:schemeClr val="dk1"/>
              </a:solidFill>
              <a:latin typeface="Kanit"/>
              <a:ea typeface="Kanit"/>
              <a:cs typeface="Kanit"/>
              <a:sym typeface="Kanit"/>
            </a:endParaRPr>
          </a:p>
        </p:txBody>
      </p:sp>
      <p:sp>
        <p:nvSpPr>
          <p:cNvPr id="139" name="Google Shape;1881;p47">
            <a:extLst>
              <a:ext uri="{FF2B5EF4-FFF2-40B4-BE49-F238E27FC236}">
                <a16:creationId xmlns:a16="http://schemas.microsoft.com/office/drawing/2014/main" id="{12DD0EE4-E07D-4E3B-BFD3-B3E89E7701BC}"/>
              </a:ext>
            </a:extLst>
          </p:cNvPr>
          <p:cNvSpPr txBox="1">
            <a:spLocks/>
          </p:cNvSpPr>
          <p:nvPr/>
        </p:nvSpPr>
        <p:spPr>
          <a:xfrm>
            <a:off x="3891450" y="4107863"/>
            <a:ext cx="3226602" cy="332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pen Sans Light"/>
              <a:buNone/>
              <a:defRPr sz="2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L="914400" marR="0" lvl="1" indent="-330200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pen Sans Light"/>
              <a:buNone/>
              <a:defRPr sz="3000" b="0" i="0" u="none" strike="noStrike" cap="non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2pPr>
            <a:lvl3pPr marL="1371600" marR="0" lvl="2" indent="-330200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pen Sans Light"/>
              <a:buNone/>
              <a:defRPr sz="3000" b="0" i="0" u="none" strike="noStrike" cap="non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3pPr>
            <a:lvl4pPr marL="1828800" marR="0" lvl="3" indent="-330200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pen Sans Light"/>
              <a:buNone/>
              <a:defRPr sz="3000" b="0" i="0" u="none" strike="noStrike" cap="non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4pPr>
            <a:lvl5pPr marL="2286000" marR="0" lvl="4" indent="-330200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pen Sans Light"/>
              <a:buNone/>
              <a:defRPr sz="3000" b="0" i="0" u="none" strike="noStrike" cap="non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5pPr>
            <a:lvl6pPr marL="2743200" marR="0" lvl="5" indent="-330200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pen Sans Light"/>
              <a:buNone/>
              <a:defRPr sz="3000" b="0" i="0" u="none" strike="noStrike" cap="non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6pPr>
            <a:lvl7pPr marL="3200400" marR="0" lvl="6" indent="-330200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pen Sans Light"/>
              <a:buNone/>
              <a:defRPr sz="3000" b="0" i="0" u="none" strike="noStrike" cap="non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7pPr>
            <a:lvl8pPr marL="3657600" marR="0" lvl="7" indent="-330200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pen Sans Light"/>
              <a:buNone/>
              <a:defRPr sz="3000" b="0" i="0" u="none" strike="noStrike" cap="non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8pPr>
            <a:lvl9pPr marL="4114800" marR="0" lvl="8" indent="-330200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000"/>
              <a:buFont typeface="Open Sans Light"/>
              <a:buNone/>
              <a:defRPr sz="3000" b="0" i="0" u="none" strike="noStrike" cap="non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9pPr>
          </a:lstStyle>
          <a:p>
            <a:pPr marL="0" indent="0">
              <a:spcAft>
                <a:spcPts val="1600"/>
              </a:spcAft>
            </a:pPr>
            <a:r>
              <a:rPr lang="es-MX" sz="1400" dirty="0"/>
              <a:t>Cambiar el </a:t>
            </a:r>
            <a:r>
              <a:rPr lang="es-MX" sz="1200" dirty="0"/>
              <a:t>modus vivendi y operandi</a:t>
            </a:r>
            <a:endParaRPr lang="es-MX" sz="1400" dirty="0"/>
          </a:p>
        </p:txBody>
      </p:sp>
      <p:sp>
        <p:nvSpPr>
          <p:cNvPr id="141" name="Google Shape;1876;p47">
            <a:extLst>
              <a:ext uri="{FF2B5EF4-FFF2-40B4-BE49-F238E27FC236}">
                <a16:creationId xmlns:a16="http://schemas.microsoft.com/office/drawing/2014/main" id="{3EF98B04-A2B2-472B-845A-AF1665D9D5FF}"/>
              </a:ext>
            </a:extLst>
          </p:cNvPr>
          <p:cNvSpPr txBox="1">
            <a:spLocks/>
          </p:cNvSpPr>
          <p:nvPr/>
        </p:nvSpPr>
        <p:spPr>
          <a:xfrm>
            <a:off x="4055312" y="4407795"/>
            <a:ext cx="3124303" cy="6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 Light"/>
              <a:buNone/>
              <a:defRPr sz="1600" b="0" i="0" u="none" strike="noStrike" cap="non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914400" marR="0" lvl="1" indent="-330200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 Light"/>
              <a:buNone/>
              <a:defRPr sz="1600" b="0" i="0" u="none" strike="noStrike" cap="non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2pPr>
            <a:lvl3pPr marL="1371600" marR="0" lvl="2" indent="-330200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 Light"/>
              <a:buNone/>
              <a:defRPr sz="1600" b="0" i="0" u="none" strike="noStrike" cap="non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3pPr>
            <a:lvl4pPr marL="1828800" marR="0" lvl="3" indent="-330200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 Light"/>
              <a:buNone/>
              <a:defRPr sz="1600" b="0" i="0" u="none" strike="noStrike" cap="non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4pPr>
            <a:lvl5pPr marL="2286000" marR="0" lvl="4" indent="-330200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 Light"/>
              <a:buNone/>
              <a:defRPr sz="1600" b="0" i="0" u="none" strike="noStrike" cap="non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5pPr>
            <a:lvl6pPr marL="2743200" marR="0" lvl="5" indent="-330200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 Light"/>
              <a:buNone/>
              <a:defRPr sz="1600" b="0" i="0" u="none" strike="noStrike" cap="non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6pPr>
            <a:lvl7pPr marL="3200400" marR="0" lvl="6" indent="-330200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 Light"/>
              <a:buNone/>
              <a:defRPr sz="1600" b="0" i="0" u="none" strike="noStrike" cap="non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7pPr>
            <a:lvl8pPr marL="3657600" marR="0" lvl="7" indent="-330200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 Light"/>
              <a:buNone/>
              <a:defRPr sz="1600" b="0" i="0" u="none" strike="noStrike" cap="non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8pPr>
            <a:lvl9pPr marL="4114800" marR="0" lvl="8" indent="-330200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Open Sans Light"/>
              <a:buNone/>
              <a:defRPr sz="1600" b="0" i="0" u="none" strike="noStrike" cap="non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9pPr>
          </a:lstStyle>
          <a:p>
            <a:pPr marL="0" indent="0">
              <a:spcAft>
                <a:spcPts val="1600"/>
              </a:spcAft>
            </a:pPr>
            <a:r>
              <a:rPr lang="es-ES" sz="1400" dirty="0"/>
              <a:t>Desarrollo sustentable, energías limpias, ética del cuidado , hábitos de consumo responsable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2" name="Google Shape;3562;p66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Referencia</a:t>
            </a:r>
            <a:endParaRPr dirty="0"/>
          </a:p>
        </p:txBody>
      </p:sp>
      <p:sp>
        <p:nvSpPr>
          <p:cNvPr id="3565" name="Google Shape;3565;p66"/>
          <p:cNvSpPr txBox="1">
            <a:spLocks noGrp="1"/>
          </p:cNvSpPr>
          <p:nvPr>
            <p:ph type="subTitle" idx="3"/>
          </p:nvPr>
        </p:nvSpPr>
        <p:spPr>
          <a:xfrm>
            <a:off x="938784" y="1686525"/>
            <a:ext cx="7491941" cy="292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dirty="0">
                <a:uFill>
                  <a:noFill/>
                </a:uFill>
              </a:rPr>
              <a:t>López, R.A. (2017) </a:t>
            </a:r>
            <a:r>
              <a:rPr lang="es-MX" i="1" dirty="0">
                <a:uFill>
                  <a:noFill/>
                </a:uFill>
              </a:rPr>
              <a:t>E</a:t>
            </a:r>
            <a:r>
              <a:rPr lang="es-MX" i="1" dirty="0"/>
              <a:t>strategias de enseñanza creativa: </a:t>
            </a:r>
            <a:r>
              <a:rPr lang="es-ES" i="1" dirty="0"/>
              <a:t>Investigaciones sobre la creatividad en el aula. </a:t>
            </a:r>
            <a:r>
              <a:rPr lang="es-MX" dirty="0"/>
              <a:t>Bogotá D.C:. Universidad de La Salle.</a:t>
            </a:r>
            <a:endParaRPr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6" name="Google Shape;1906;p49"/>
          <p:cNvSpPr txBox="1">
            <a:spLocks noGrp="1"/>
          </p:cNvSpPr>
          <p:nvPr>
            <p:ph type="title"/>
          </p:nvPr>
        </p:nvSpPr>
        <p:spPr>
          <a:xfrm>
            <a:off x="-316007" y="3226775"/>
            <a:ext cx="10044953" cy="103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/>
              <a:t>Gracias por su atención</a:t>
            </a:r>
            <a:endParaRPr sz="5400" dirty="0"/>
          </a:p>
        </p:txBody>
      </p:sp>
      <p:sp>
        <p:nvSpPr>
          <p:cNvPr id="1907" name="Google Shape;1907;p49"/>
          <p:cNvSpPr txBox="1">
            <a:spLocks noGrp="1"/>
          </p:cNvSpPr>
          <p:nvPr>
            <p:ph type="subTitle" idx="1"/>
          </p:nvPr>
        </p:nvSpPr>
        <p:spPr>
          <a:xfrm>
            <a:off x="1851450" y="4261475"/>
            <a:ext cx="5441100" cy="34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¿Dudas?</a:t>
            </a:r>
            <a:endParaRPr dirty="0"/>
          </a:p>
        </p:txBody>
      </p:sp>
      <p:grpSp>
        <p:nvGrpSpPr>
          <p:cNvPr id="1908" name="Google Shape;1908;p49"/>
          <p:cNvGrpSpPr/>
          <p:nvPr/>
        </p:nvGrpSpPr>
        <p:grpSpPr>
          <a:xfrm>
            <a:off x="3201828" y="532561"/>
            <a:ext cx="2740435" cy="2202487"/>
            <a:chOff x="1753100" y="1515500"/>
            <a:chExt cx="3974525" cy="3194325"/>
          </a:xfrm>
        </p:grpSpPr>
        <p:sp>
          <p:nvSpPr>
            <p:cNvPr id="1909" name="Google Shape;1909;p49"/>
            <p:cNvSpPr/>
            <p:nvPr/>
          </p:nvSpPr>
          <p:spPr>
            <a:xfrm>
              <a:off x="1753100" y="1515500"/>
              <a:ext cx="3795225" cy="3194325"/>
            </a:xfrm>
            <a:custGeom>
              <a:avLst/>
              <a:gdLst/>
              <a:ahLst/>
              <a:cxnLst/>
              <a:rect l="l" t="t" r="r" b="b"/>
              <a:pathLst>
                <a:path w="151809" h="127773" extrusionOk="0">
                  <a:moveTo>
                    <a:pt x="91805" y="0"/>
                  </a:moveTo>
                  <a:cubicBezTo>
                    <a:pt x="82858" y="0"/>
                    <a:pt x="74367" y="6523"/>
                    <a:pt x="66915" y="11516"/>
                  </a:cubicBezTo>
                  <a:cubicBezTo>
                    <a:pt x="61711" y="14986"/>
                    <a:pt x="56174" y="18588"/>
                    <a:pt x="49902" y="19589"/>
                  </a:cubicBezTo>
                  <a:cubicBezTo>
                    <a:pt x="48448" y="19821"/>
                    <a:pt x="46990" y="19913"/>
                    <a:pt x="45530" y="19913"/>
                  </a:cubicBezTo>
                  <a:cubicBezTo>
                    <a:pt x="40164" y="19913"/>
                    <a:pt x="34771" y="18678"/>
                    <a:pt x="29430" y="18678"/>
                  </a:cubicBezTo>
                  <a:cubicBezTo>
                    <a:pt x="27260" y="18678"/>
                    <a:pt x="25098" y="18882"/>
                    <a:pt x="22950" y="19456"/>
                  </a:cubicBezTo>
                  <a:cubicBezTo>
                    <a:pt x="21215" y="19522"/>
                    <a:pt x="19514" y="19923"/>
                    <a:pt x="17946" y="20623"/>
                  </a:cubicBezTo>
                  <a:cubicBezTo>
                    <a:pt x="17946" y="20623"/>
                    <a:pt x="6672" y="24392"/>
                    <a:pt x="3336" y="43573"/>
                  </a:cubicBezTo>
                  <a:cubicBezTo>
                    <a:pt x="0" y="62753"/>
                    <a:pt x="2936" y="91507"/>
                    <a:pt x="18780" y="108186"/>
                  </a:cubicBezTo>
                  <a:cubicBezTo>
                    <a:pt x="34625" y="124864"/>
                    <a:pt x="47134" y="126966"/>
                    <a:pt x="55473" y="127366"/>
                  </a:cubicBezTo>
                  <a:lnTo>
                    <a:pt x="56140" y="127366"/>
                  </a:lnTo>
                  <a:cubicBezTo>
                    <a:pt x="57905" y="127632"/>
                    <a:pt x="59770" y="127772"/>
                    <a:pt x="61737" y="127772"/>
                  </a:cubicBezTo>
                  <a:cubicBezTo>
                    <a:pt x="65942" y="127772"/>
                    <a:pt x="70607" y="127130"/>
                    <a:pt x="75721" y="125698"/>
                  </a:cubicBezTo>
                  <a:cubicBezTo>
                    <a:pt x="99871" y="118993"/>
                    <a:pt x="98537" y="103582"/>
                    <a:pt x="119986" y="100213"/>
                  </a:cubicBezTo>
                  <a:cubicBezTo>
                    <a:pt x="141434" y="96878"/>
                    <a:pt x="151808" y="81467"/>
                    <a:pt x="148139" y="62019"/>
                  </a:cubicBezTo>
                  <a:cubicBezTo>
                    <a:pt x="146305" y="52412"/>
                    <a:pt x="140434" y="45407"/>
                    <a:pt x="132795" y="39770"/>
                  </a:cubicBezTo>
                  <a:cubicBezTo>
                    <a:pt x="127324" y="35767"/>
                    <a:pt x="122888" y="30497"/>
                    <a:pt x="119085" y="24893"/>
                  </a:cubicBezTo>
                  <a:cubicBezTo>
                    <a:pt x="113781" y="17054"/>
                    <a:pt x="109378" y="7247"/>
                    <a:pt x="100772" y="2410"/>
                  </a:cubicBezTo>
                  <a:cubicBezTo>
                    <a:pt x="97748" y="708"/>
                    <a:pt x="94752" y="0"/>
                    <a:pt x="918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0" name="Google Shape;1910;p49"/>
            <p:cNvSpPr/>
            <p:nvPr/>
          </p:nvSpPr>
          <p:spPr>
            <a:xfrm>
              <a:off x="2882225" y="2293475"/>
              <a:ext cx="1274275" cy="1575000"/>
            </a:xfrm>
            <a:custGeom>
              <a:avLst/>
              <a:gdLst/>
              <a:ahLst/>
              <a:cxnLst/>
              <a:rect l="l" t="t" r="r" b="b"/>
              <a:pathLst>
                <a:path w="50971" h="63000" extrusionOk="0">
                  <a:moveTo>
                    <a:pt x="10010" y="0"/>
                  </a:moveTo>
                  <a:cubicBezTo>
                    <a:pt x="8365" y="0"/>
                    <a:pt x="3823" y="222"/>
                    <a:pt x="2736" y="2613"/>
                  </a:cubicBezTo>
                  <a:cubicBezTo>
                    <a:pt x="2736" y="2613"/>
                    <a:pt x="4804" y="21594"/>
                    <a:pt x="6739" y="38172"/>
                  </a:cubicBezTo>
                  <a:cubicBezTo>
                    <a:pt x="2903" y="40040"/>
                    <a:pt x="1" y="41708"/>
                    <a:pt x="101" y="42342"/>
                  </a:cubicBezTo>
                  <a:cubicBezTo>
                    <a:pt x="434" y="43976"/>
                    <a:pt x="4370" y="44643"/>
                    <a:pt x="4370" y="44643"/>
                  </a:cubicBezTo>
                  <a:lnTo>
                    <a:pt x="7306" y="42976"/>
                  </a:lnTo>
                  <a:cubicBezTo>
                    <a:pt x="8507" y="53216"/>
                    <a:pt x="9608" y="61589"/>
                    <a:pt x="9974" y="62323"/>
                  </a:cubicBezTo>
                  <a:cubicBezTo>
                    <a:pt x="10205" y="62792"/>
                    <a:pt x="10791" y="62999"/>
                    <a:pt x="11560" y="62999"/>
                  </a:cubicBezTo>
                  <a:cubicBezTo>
                    <a:pt x="14016" y="62999"/>
                    <a:pt x="18331" y="60877"/>
                    <a:pt x="18814" y="58387"/>
                  </a:cubicBezTo>
                  <a:cubicBezTo>
                    <a:pt x="19081" y="57052"/>
                    <a:pt x="17780" y="48113"/>
                    <a:pt x="16179" y="37939"/>
                  </a:cubicBezTo>
                  <a:lnTo>
                    <a:pt x="26353" y="32135"/>
                  </a:lnTo>
                  <a:cubicBezTo>
                    <a:pt x="26353" y="32135"/>
                    <a:pt x="26681" y="31104"/>
                    <a:pt x="24922" y="31104"/>
                  </a:cubicBezTo>
                  <a:cubicBezTo>
                    <a:pt x="24582" y="31104"/>
                    <a:pt x="24164" y="31142"/>
                    <a:pt x="23651" y="31234"/>
                  </a:cubicBezTo>
                  <a:cubicBezTo>
                    <a:pt x="22517" y="31434"/>
                    <a:pt x="19281" y="32668"/>
                    <a:pt x="15578" y="34203"/>
                  </a:cubicBezTo>
                  <a:cubicBezTo>
                    <a:pt x="13277" y="20160"/>
                    <a:pt x="10608" y="5249"/>
                    <a:pt x="10608" y="5249"/>
                  </a:cubicBezTo>
                  <a:lnTo>
                    <a:pt x="10608" y="5249"/>
                  </a:lnTo>
                  <a:cubicBezTo>
                    <a:pt x="10609" y="5250"/>
                    <a:pt x="45400" y="42976"/>
                    <a:pt x="47034" y="42976"/>
                  </a:cubicBezTo>
                  <a:cubicBezTo>
                    <a:pt x="48669" y="42976"/>
                    <a:pt x="50970" y="42642"/>
                    <a:pt x="49970" y="39707"/>
                  </a:cubicBezTo>
                  <a:cubicBezTo>
                    <a:pt x="49002" y="36738"/>
                    <a:pt x="10608" y="12"/>
                    <a:pt x="10608" y="12"/>
                  </a:cubicBezTo>
                  <a:cubicBezTo>
                    <a:pt x="10608" y="12"/>
                    <a:pt x="10384" y="0"/>
                    <a:pt x="1001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1" name="Google Shape;1911;p49"/>
            <p:cNvSpPr/>
            <p:nvPr/>
          </p:nvSpPr>
          <p:spPr>
            <a:xfrm>
              <a:off x="2154200" y="2062525"/>
              <a:ext cx="2671100" cy="2067300"/>
            </a:xfrm>
            <a:custGeom>
              <a:avLst/>
              <a:gdLst/>
              <a:ahLst/>
              <a:cxnLst/>
              <a:rect l="l" t="t" r="r" b="b"/>
              <a:pathLst>
                <a:path w="106844" h="82692" extrusionOk="0">
                  <a:moveTo>
                    <a:pt x="51059" y="0"/>
                  </a:moveTo>
                  <a:cubicBezTo>
                    <a:pt x="50674" y="0"/>
                    <a:pt x="50289" y="3"/>
                    <a:pt x="49903" y="10"/>
                  </a:cubicBezTo>
                  <a:cubicBezTo>
                    <a:pt x="46734" y="76"/>
                    <a:pt x="43599" y="410"/>
                    <a:pt x="40496" y="1010"/>
                  </a:cubicBezTo>
                  <a:cubicBezTo>
                    <a:pt x="37394" y="1577"/>
                    <a:pt x="34359" y="2478"/>
                    <a:pt x="31457" y="3679"/>
                  </a:cubicBezTo>
                  <a:cubicBezTo>
                    <a:pt x="28555" y="4880"/>
                    <a:pt x="25819" y="6481"/>
                    <a:pt x="23284" y="8349"/>
                  </a:cubicBezTo>
                  <a:cubicBezTo>
                    <a:pt x="20816" y="10217"/>
                    <a:pt x="18547" y="12352"/>
                    <a:pt x="16546" y="14720"/>
                  </a:cubicBezTo>
                  <a:cubicBezTo>
                    <a:pt x="16479" y="14787"/>
                    <a:pt x="16479" y="14920"/>
                    <a:pt x="16546" y="14987"/>
                  </a:cubicBezTo>
                  <a:cubicBezTo>
                    <a:pt x="16579" y="15037"/>
                    <a:pt x="16629" y="15062"/>
                    <a:pt x="16684" y="15062"/>
                  </a:cubicBezTo>
                  <a:cubicBezTo>
                    <a:pt x="16738" y="15062"/>
                    <a:pt x="16796" y="15037"/>
                    <a:pt x="16846" y="14987"/>
                  </a:cubicBezTo>
                  <a:cubicBezTo>
                    <a:pt x="18948" y="12785"/>
                    <a:pt x="21283" y="10817"/>
                    <a:pt x="23818" y="9149"/>
                  </a:cubicBezTo>
                  <a:cubicBezTo>
                    <a:pt x="26353" y="7448"/>
                    <a:pt x="29055" y="6047"/>
                    <a:pt x="31924" y="5013"/>
                  </a:cubicBezTo>
                  <a:cubicBezTo>
                    <a:pt x="37442" y="3024"/>
                    <a:pt x="43301" y="2207"/>
                    <a:pt x="49142" y="2207"/>
                  </a:cubicBezTo>
                  <a:cubicBezTo>
                    <a:pt x="49373" y="2207"/>
                    <a:pt x="49605" y="2209"/>
                    <a:pt x="49836" y="2211"/>
                  </a:cubicBezTo>
                  <a:cubicBezTo>
                    <a:pt x="55941" y="2278"/>
                    <a:pt x="62012" y="3212"/>
                    <a:pt x="67849" y="4880"/>
                  </a:cubicBezTo>
                  <a:cubicBezTo>
                    <a:pt x="73720" y="6548"/>
                    <a:pt x="79324" y="9049"/>
                    <a:pt x="84461" y="12318"/>
                  </a:cubicBezTo>
                  <a:cubicBezTo>
                    <a:pt x="89565" y="15621"/>
                    <a:pt x="94168" y="19790"/>
                    <a:pt x="97504" y="24827"/>
                  </a:cubicBezTo>
                  <a:cubicBezTo>
                    <a:pt x="98338" y="26095"/>
                    <a:pt x="99105" y="27396"/>
                    <a:pt x="99739" y="28797"/>
                  </a:cubicBezTo>
                  <a:cubicBezTo>
                    <a:pt x="101040" y="31499"/>
                    <a:pt x="101974" y="34401"/>
                    <a:pt x="102441" y="37403"/>
                  </a:cubicBezTo>
                  <a:cubicBezTo>
                    <a:pt x="102674" y="38904"/>
                    <a:pt x="102808" y="40405"/>
                    <a:pt x="102841" y="41906"/>
                  </a:cubicBezTo>
                  <a:cubicBezTo>
                    <a:pt x="102841" y="43441"/>
                    <a:pt x="102774" y="44942"/>
                    <a:pt x="102607" y="46443"/>
                  </a:cubicBezTo>
                  <a:cubicBezTo>
                    <a:pt x="102474" y="47177"/>
                    <a:pt x="102374" y="47944"/>
                    <a:pt x="102241" y="48678"/>
                  </a:cubicBezTo>
                  <a:lnTo>
                    <a:pt x="101974" y="49779"/>
                  </a:lnTo>
                  <a:lnTo>
                    <a:pt x="101840" y="50312"/>
                  </a:lnTo>
                  <a:lnTo>
                    <a:pt x="101673" y="50879"/>
                  </a:lnTo>
                  <a:cubicBezTo>
                    <a:pt x="100840" y="53781"/>
                    <a:pt x="99572" y="56517"/>
                    <a:pt x="97904" y="59052"/>
                  </a:cubicBezTo>
                  <a:cubicBezTo>
                    <a:pt x="94568" y="64089"/>
                    <a:pt x="89832" y="68125"/>
                    <a:pt x="84561" y="71161"/>
                  </a:cubicBezTo>
                  <a:cubicBezTo>
                    <a:pt x="79291" y="74129"/>
                    <a:pt x="73520" y="76231"/>
                    <a:pt x="67549" y="77365"/>
                  </a:cubicBezTo>
                  <a:cubicBezTo>
                    <a:pt x="63260" y="78204"/>
                    <a:pt x="58901" y="78629"/>
                    <a:pt x="54536" y="78629"/>
                  </a:cubicBezTo>
                  <a:cubicBezTo>
                    <a:pt x="52824" y="78629"/>
                    <a:pt x="51112" y="78564"/>
                    <a:pt x="49403" y="78432"/>
                  </a:cubicBezTo>
                  <a:cubicBezTo>
                    <a:pt x="48636" y="78399"/>
                    <a:pt x="47868" y="78266"/>
                    <a:pt x="47135" y="78199"/>
                  </a:cubicBezTo>
                  <a:cubicBezTo>
                    <a:pt x="46734" y="78166"/>
                    <a:pt x="46367" y="78132"/>
                    <a:pt x="46000" y="78099"/>
                  </a:cubicBezTo>
                  <a:lnTo>
                    <a:pt x="44866" y="77932"/>
                  </a:lnTo>
                  <a:cubicBezTo>
                    <a:pt x="44099" y="77799"/>
                    <a:pt x="43365" y="77699"/>
                    <a:pt x="42631" y="77565"/>
                  </a:cubicBezTo>
                  <a:lnTo>
                    <a:pt x="40396" y="77131"/>
                  </a:lnTo>
                  <a:cubicBezTo>
                    <a:pt x="40029" y="77065"/>
                    <a:pt x="39663" y="76965"/>
                    <a:pt x="39296" y="76865"/>
                  </a:cubicBezTo>
                  <a:lnTo>
                    <a:pt x="38195" y="76564"/>
                  </a:lnTo>
                  <a:cubicBezTo>
                    <a:pt x="37461" y="76331"/>
                    <a:pt x="36727" y="76164"/>
                    <a:pt x="36027" y="75897"/>
                  </a:cubicBezTo>
                  <a:lnTo>
                    <a:pt x="33858" y="75163"/>
                  </a:lnTo>
                  <a:lnTo>
                    <a:pt x="31757" y="74296"/>
                  </a:lnTo>
                  <a:cubicBezTo>
                    <a:pt x="31390" y="74163"/>
                    <a:pt x="31056" y="74029"/>
                    <a:pt x="30689" y="73862"/>
                  </a:cubicBezTo>
                  <a:lnTo>
                    <a:pt x="29655" y="73395"/>
                  </a:lnTo>
                  <a:cubicBezTo>
                    <a:pt x="28988" y="73062"/>
                    <a:pt x="28288" y="72728"/>
                    <a:pt x="27621" y="72395"/>
                  </a:cubicBezTo>
                  <a:cubicBezTo>
                    <a:pt x="26286" y="71661"/>
                    <a:pt x="24952" y="70960"/>
                    <a:pt x="23684" y="70126"/>
                  </a:cubicBezTo>
                  <a:lnTo>
                    <a:pt x="22717" y="69526"/>
                  </a:lnTo>
                  <a:lnTo>
                    <a:pt x="22217" y="69192"/>
                  </a:lnTo>
                  <a:lnTo>
                    <a:pt x="21750" y="68892"/>
                  </a:lnTo>
                  <a:lnTo>
                    <a:pt x="19915" y="67558"/>
                  </a:lnTo>
                  <a:cubicBezTo>
                    <a:pt x="19281" y="67091"/>
                    <a:pt x="18714" y="66591"/>
                    <a:pt x="18114" y="66124"/>
                  </a:cubicBezTo>
                  <a:lnTo>
                    <a:pt x="17247" y="65423"/>
                  </a:lnTo>
                  <a:cubicBezTo>
                    <a:pt x="16946" y="65190"/>
                    <a:pt x="16679" y="64889"/>
                    <a:pt x="16413" y="64656"/>
                  </a:cubicBezTo>
                  <a:lnTo>
                    <a:pt x="14745" y="63121"/>
                  </a:lnTo>
                  <a:lnTo>
                    <a:pt x="13144" y="61454"/>
                  </a:lnTo>
                  <a:cubicBezTo>
                    <a:pt x="12877" y="61153"/>
                    <a:pt x="12610" y="60920"/>
                    <a:pt x="12376" y="60620"/>
                  </a:cubicBezTo>
                  <a:lnTo>
                    <a:pt x="11643" y="59752"/>
                  </a:lnTo>
                  <a:lnTo>
                    <a:pt x="10909" y="58852"/>
                  </a:lnTo>
                  <a:cubicBezTo>
                    <a:pt x="10675" y="58551"/>
                    <a:pt x="10408" y="58285"/>
                    <a:pt x="10208" y="57984"/>
                  </a:cubicBezTo>
                  <a:lnTo>
                    <a:pt x="8874" y="56116"/>
                  </a:lnTo>
                  <a:lnTo>
                    <a:pt x="8540" y="55649"/>
                  </a:lnTo>
                  <a:lnTo>
                    <a:pt x="8240" y="55182"/>
                  </a:lnTo>
                  <a:lnTo>
                    <a:pt x="7640" y="54215"/>
                  </a:lnTo>
                  <a:cubicBezTo>
                    <a:pt x="6839" y="52914"/>
                    <a:pt x="6139" y="51546"/>
                    <a:pt x="5471" y="50179"/>
                  </a:cubicBezTo>
                  <a:cubicBezTo>
                    <a:pt x="4204" y="47444"/>
                    <a:pt x="3337" y="44508"/>
                    <a:pt x="2870" y="41506"/>
                  </a:cubicBezTo>
                  <a:cubicBezTo>
                    <a:pt x="2403" y="38504"/>
                    <a:pt x="2436" y="35468"/>
                    <a:pt x="2903" y="32466"/>
                  </a:cubicBezTo>
                  <a:cubicBezTo>
                    <a:pt x="3370" y="29464"/>
                    <a:pt x="4271" y="26529"/>
                    <a:pt x="5505" y="23760"/>
                  </a:cubicBezTo>
                  <a:cubicBezTo>
                    <a:pt x="6772" y="20991"/>
                    <a:pt x="8340" y="18389"/>
                    <a:pt x="10175" y="15954"/>
                  </a:cubicBezTo>
                  <a:cubicBezTo>
                    <a:pt x="13877" y="11084"/>
                    <a:pt x="18347" y="6881"/>
                    <a:pt x="23451" y="3512"/>
                  </a:cubicBezTo>
                  <a:cubicBezTo>
                    <a:pt x="23551" y="3445"/>
                    <a:pt x="23551" y="3312"/>
                    <a:pt x="23518" y="3245"/>
                  </a:cubicBezTo>
                  <a:cubicBezTo>
                    <a:pt x="23468" y="3170"/>
                    <a:pt x="23380" y="3133"/>
                    <a:pt x="23297" y="3133"/>
                  </a:cubicBezTo>
                  <a:cubicBezTo>
                    <a:pt x="23270" y="3133"/>
                    <a:pt x="23242" y="3137"/>
                    <a:pt x="23217" y="3145"/>
                  </a:cubicBezTo>
                  <a:cubicBezTo>
                    <a:pt x="20549" y="4746"/>
                    <a:pt x="18014" y="6514"/>
                    <a:pt x="15645" y="8482"/>
                  </a:cubicBezTo>
                  <a:cubicBezTo>
                    <a:pt x="13244" y="10484"/>
                    <a:pt x="11042" y="12719"/>
                    <a:pt x="9041" y="15120"/>
                  </a:cubicBezTo>
                  <a:cubicBezTo>
                    <a:pt x="7039" y="17555"/>
                    <a:pt x="5271" y="20191"/>
                    <a:pt x="3870" y="23026"/>
                  </a:cubicBezTo>
                  <a:cubicBezTo>
                    <a:pt x="2403" y="25928"/>
                    <a:pt x="1369" y="28964"/>
                    <a:pt x="735" y="32133"/>
                  </a:cubicBezTo>
                  <a:cubicBezTo>
                    <a:pt x="101" y="35368"/>
                    <a:pt x="1" y="38637"/>
                    <a:pt x="368" y="41906"/>
                  </a:cubicBezTo>
                  <a:cubicBezTo>
                    <a:pt x="801" y="45175"/>
                    <a:pt x="1669" y="48344"/>
                    <a:pt x="2936" y="51380"/>
                  </a:cubicBezTo>
                  <a:cubicBezTo>
                    <a:pt x="4237" y="54348"/>
                    <a:pt x="5838" y="57184"/>
                    <a:pt x="7740" y="59819"/>
                  </a:cubicBezTo>
                  <a:cubicBezTo>
                    <a:pt x="7973" y="60186"/>
                    <a:pt x="8240" y="60486"/>
                    <a:pt x="8474" y="60786"/>
                  </a:cubicBezTo>
                  <a:lnTo>
                    <a:pt x="9241" y="61754"/>
                  </a:lnTo>
                  <a:lnTo>
                    <a:pt x="10008" y="62721"/>
                  </a:lnTo>
                  <a:cubicBezTo>
                    <a:pt x="10275" y="63021"/>
                    <a:pt x="10542" y="63322"/>
                    <a:pt x="10809" y="63622"/>
                  </a:cubicBezTo>
                  <a:lnTo>
                    <a:pt x="12443" y="65390"/>
                  </a:lnTo>
                  <a:lnTo>
                    <a:pt x="14211" y="67058"/>
                  </a:lnTo>
                  <a:cubicBezTo>
                    <a:pt x="14511" y="67358"/>
                    <a:pt x="14778" y="67658"/>
                    <a:pt x="15078" y="67892"/>
                  </a:cubicBezTo>
                  <a:lnTo>
                    <a:pt x="16012" y="68692"/>
                  </a:lnTo>
                  <a:cubicBezTo>
                    <a:pt x="16646" y="69192"/>
                    <a:pt x="17213" y="69760"/>
                    <a:pt x="17880" y="70227"/>
                  </a:cubicBezTo>
                  <a:lnTo>
                    <a:pt x="19815" y="71728"/>
                  </a:lnTo>
                  <a:lnTo>
                    <a:pt x="20315" y="72061"/>
                  </a:lnTo>
                  <a:lnTo>
                    <a:pt x="20816" y="72395"/>
                  </a:lnTo>
                  <a:lnTo>
                    <a:pt x="21816" y="73062"/>
                  </a:lnTo>
                  <a:cubicBezTo>
                    <a:pt x="23151" y="73996"/>
                    <a:pt x="24585" y="74730"/>
                    <a:pt x="25986" y="75564"/>
                  </a:cubicBezTo>
                  <a:cubicBezTo>
                    <a:pt x="26687" y="75964"/>
                    <a:pt x="27420" y="76298"/>
                    <a:pt x="28154" y="76664"/>
                  </a:cubicBezTo>
                  <a:lnTo>
                    <a:pt x="29255" y="77198"/>
                  </a:lnTo>
                  <a:cubicBezTo>
                    <a:pt x="29589" y="77365"/>
                    <a:pt x="29989" y="77532"/>
                    <a:pt x="30356" y="77665"/>
                  </a:cubicBezTo>
                  <a:lnTo>
                    <a:pt x="32591" y="78633"/>
                  </a:lnTo>
                  <a:lnTo>
                    <a:pt x="34892" y="79466"/>
                  </a:lnTo>
                  <a:cubicBezTo>
                    <a:pt x="35626" y="79733"/>
                    <a:pt x="36427" y="79967"/>
                    <a:pt x="37194" y="80200"/>
                  </a:cubicBezTo>
                  <a:lnTo>
                    <a:pt x="38362" y="80534"/>
                  </a:lnTo>
                  <a:cubicBezTo>
                    <a:pt x="38762" y="80634"/>
                    <a:pt x="39129" y="80767"/>
                    <a:pt x="39529" y="80834"/>
                  </a:cubicBezTo>
                  <a:lnTo>
                    <a:pt x="41931" y="81401"/>
                  </a:lnTo>
                  <a:cubicBezTo>
                    <a:pt x="42731" y="81568"/>
                    <a:pt x="43532" y="81668"/>
                    <a:pt x="44333" y="81801"/>
                  </a:cubicBezTo>
                  <a:lnTo>
                    <a:pt x="45533" y="82002"/>
                  </a:lnTo>
                  <a:cubicBezTo>
                    <a:pt x="45967" y="82068"/>
                    <a:pt x="46334" y="82102"/>
                    <a:pt x="46734" y="82168"/>
                  </a:cubicBezTo>
                  <a:cubicBezTo>
                    <a:pt x="47535" y="82235"/>
                    <a:pt x="48335" y="82369"/>
                    <a:pt x="49136" y="82402"/>
                  </a:cubicBezTo>
                  <a:cubicBezTo>
                    <a:pt x="51195" y="82595"/>
                    <a:pt x="53253" y="82691"/>
                    <a:pt x="55312" y="82691"/>
                  </a:cubicBezTo>
                  <a:cubicBezTo>
                    <a:pt x="56455" y="82691"/>
                    <a:pt x="57599" y="82662"/>
                    <a:pt x="58743" y="82602"/>
                  </a:cubicBezTo>
                  <a:cubicBezTo>
                    <a:pt x="61978" y="82435"/>
                    <a:pt x="65181" y="82035"/>
                    <a:pt x="68350" y="81435"/>
                  </a:cubicBezTo>
                  <a:cubicBezTo>
                    <a:pt x="74788" y="80267"/>
                    <a:pt x="80959" y="78032"/>
                    <a:pt x="86663" y="74830"/>
                  </a:cubicBezTo>
                  <a:cubicBezTo>
                    <a:pt x="92367" y="71561"/>
                    <a:pt x="97571" y="67091"/>
                    <a:pt x="101307" y="61387"/>
                  </a:cubicBezTo>
                  <a:cubicBezTo>
                    <a:pt x="103175" y="58485"/>
                    <a:pt x="104609" y="55349"/>
                    <a:pt x="105543" y="52047"/>
                  </a:cubicBezTo>
                  <a:lnTo>
                    <a:pt x="105743" y="51446"/>
                  </a:lnTo>
                  <a:lnTo>
                    <a:pt x="105876" y="50813"/>
                  </a:lnTo>
                  <a:lnTo>
                    <a:pt x="106177" y="49545"/>
                  </a:lnTo>
                  <a:cubicBezTo>
                    <a:pt x="106310" y="48711"/>
                    <a:pt x="106444" y="47844"/>
                    <a:pt x="106577" y="47010"/>
                  </a:cubicBezTo>
                  <a:cubicBezTo>
                    <a:pt x="106777" y="45309"/>
                    <a:pt x="106844" y="43607"/>
                    <a:pt x="106777" y="41906"/>
                  </a:cubicBezTo>
                  <a:cubicBezTo>
                    <a:pt x="106744" y="40205"/>
                    <a:pt x="106577" y="38504"/>
                    <a:pt x="106277" y="36836"/>
                  </a:cubicBezTo>
                  <a:cubicBezTo>
                    <a:pt x="105676" y="33500"/>
                    <a:pt x="104642" y="30231"/>
                    <a:pt x="103108" y="27196"/>
                  </a:cubicBezTo>
                  <a:cubicBezTo>
                    <a:pt x="102374" y="25695"/>
                    <a:pt x="101507" y="24260"/>
                    <a:pt x="100573" y="22859"/>
                  </a:cubicBezTo>
                  <a:cubicBezTo>
                    <a:pt x="99639" y="21492"/>
                    <a:pt x="98638" y="20157"/>
                    <a:pt x="97537" y="18923"/>
                  </a:cubicBezTo>
                  <a:cubicBezTo>
                    <a:pt x="96436" y="17689"/>
                    <a:pt x="95302" y="16488"/>
                    <a:pt x="94068" y="15387"/>
                  </a:cubicBezTo>
                  <a:cubicBezTo>
                    <a:pt x="91666" y="13219"/>
                    <a:pt x="89031" y="11284"/>
                    <a:pt x="86262" y="9583"/>
                  </a:cubicBezTo>
                  <a:cubicBezTo>
                    <a:pt x="75559" y="3083"/>
                    <a:pt x="63287" y="0"/>
                    <a:pt x="5105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2" name="Google Shape;1912;p49"/>
            <p:cNvSpPr/>
            <p:nvPr/>
          </p:nvSpPr>
          <p:spPr>
            <a:xfrm>
              <a:off x="3379250" y="2208450"/>
              <a:ext cx="394075" cy="253350"/>
            </a:xfrm>
            <a:custGeom>
              <a:avLst/>
              <a:gdLst/>
              <a:ahLst/>
              <a:cxnLst/>
              <a:rect l="l" t="t" r="r" b="b"/>
              <a:pathLst>
                <a:path w="15763" h="10134" extrusionOk="0">
                  <a:moveTo>
                    <a:pt x="4562" y="0"/>
                  </a:moveTo>
                  <a:cubicBezTo>
                    <a:pt x="3389" y="0"/>
                    <a:pt x="2442" y="1602"/>
                    <a:pt x="3603" y="2579"/>
                  </a:cubicBezTo>
                  <a:lnTo>
                    <a:pt x="5705" y="4380"/>
                  </a:lnTo>
                  <a:lnTo>
                    <a:pt x="1001" y="6682"/>
                  </a:lnTo>
                  <a:cubicBezTo>
                    <a:pt x="301" y="7048"/>
                    <a:pt x="1" y="7916"/>
                    <a:pt x="367" y="8650"/>
                  </a:cubicBezTo>
                  <a:cubicBezTo>
                    <a:pt x="634" y="9150"/>
                    <a:pt x="1135" y="9484"/>
                    <a:pt x="1702" y="9484"/>
                  </a:cubicBezTo>
                  <a:cubicBezTo>
                    <a:pt x="1902" y="9484"/>
                    <a:pt x="2135" y="9450"/>
                    <a:pt x="2336" y="9317"/>
                  </a:cubicBezTo>
                  <a:lnTo>
                    <a:pt x="8173" y="6481"/>
                  </a:lnTo>
                  <a:lnTo>
                    <a:pt x="11976" y="9717"/>
                  </a:lnTo>
                  <a:cubicBezTo>
                    <a:pt x="12297" y="10010"/>
                    <a:pt x="12642" y="10133"/>
                    <a:pt x="12969" y="10133"/>
                  </a:cubicBezTo>
                  <a:cubicBezTo>
                    <a:pt x="14169" y="10133"/>
                    <a:pt x="15135" y="8478"/>
                    <a:pt x="13877" y="7482"/>
                  </a:cubicBezTo>
                  <a:lnTo>
                    <a:pt x="11008" y="5047"/>
                  </a:lnTo>
                  <a:lnTo>
                    <a:pt x="14244" y="3479"/>
                  </a:lnTo>
                  <a:cubicBezTo>
                    <a:pt x="15762" y="2734"/>
                    <a:pt x="14993" y="661"/>
                    <a:pt x="13646" y="661"/>
                  </a:cubicBezTo>
                  <a:cubicBezTo>
                    <a:pt x="13425" y="661"/>
                    <a:pt x="13188" y="717"/>
                    <a:pt x="12943" y="844"/>
                  </a:cubicBezTo>
                  <a:lnTo>
                    <a:pt x="8573" y="2979"/>
                  </a:lnTo>
                  <a:lnTo>
                    <a:pt x="5504" y="377"/>
                  </a:lnTo>
                  <a:cubicBezTo>
                    <a:pt x="5198" y="112"/>
                    <a:pt x="4872" y="0"/>
                    <a:pt x="4562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3" name="Google Shape;1913;p49"/>
            <p:cNvSpPr/>
            <p:nvPr/>
          </p:nvSpPr>
          <p:spPr>
            <a:xfrm>
              <a:off x="4902000" y="2178675"/>
              <a:ext cx="349450" cy="224250"/>
            </a:xfrm>
            <a:custGeom>
              <a:avLst/>
              <a:gdLst/>
              <a:ahLst/>
              <a:cxnLst/>
              <a:rect l="l" t="t" r="r" b="b"/>
              <a:pathLst>
                <a:path w="13978" h="8970" extrusionOk="0">
                  <a:moveTo>
                    <a:pt x="2402" y="0"/>
                  </a:moveTo>
                  <a:cubicBezTo>
                    <a:pt x="2402" y="0"/>
                    <a:pt x="1" y="0"/>
                    <a:pt x="134" y="1368"/>
                  </a:cubicBezTo>
                  <a:cubicBezTo>
                    <a:pt x="234" y="2702"/>
                    <a:pt x="8874" y="7939"/>
                    <a:pt x="9541" y="8373"/>
                  </a:cubicBezTo>
                  <a:cubicBezTo>
                    <a:pt x="9869" y="8603"/>
                    <a:pt x="10673" y="8969"/>
                    <a:pt x="11434" y="8969"/>
                  </a:cubicBezTo>
                  <a:cubicBezTo>
                    <a:pt x="12219" y="8969"/>
                    <a:pt x="12958" y="8578"/>
                    <a:pt x="13077" y="7239"/>
                  </a:cubicBezTo>
                  <a:cubicBezTo>
                    <a:pt x="13077" y="7239"/>
                    <a:pt x="13977" y="5337"/>
                    <a:pt x="13410" y="3836"/>
                  </a:cubicBezTo>
                  <a:cubicBezTo>
                    <a:pt x="12843" y="2369"/>
                    <a:pt x="2402" y="0"/>
                    <a:pt x="2402" y="0"/>
                  </a:cubicBezTo>
                  <a:close/>
                </a:path>
              </a:pathLst>
            </a:custGeom>
            <a:solidFill>
              <a:srgbClr val="FFF2CC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4" name="Google Shape;1914;p49"/>
            <p:cNvSpPr/>
            <p:nvPr/>
          </p:nvSpPr>
          <p:spPr>
            <a:xfrm>
              <a:off x="5035425" y="2272675"/>
              <a:ext cx="218525" cy="175375"/>
            </a:xfrm>
            <a:custGeom>
              <a:avLst/>
              <a:gdLst/>
              <a:ahLst/>
              <a:cxnLst/>
              <a:rect l="l" t="t" r="r" b="b"/>
              <a:pathLst>
                <a:path w="8741" h="7015" extrusionOk="0">
                  <a:moveTo>
                    <a:pt x="3858" y="1"/>
                  </a:moveTo>
                  <a:cubicBezTo>
                    <a:pt x="3589" y="1"/>
                    <a:pt x="3325" y="25"/>
                    <a:pt x="3070" y="76"/>
                  </a:cubicBezTo>
                  <a:cubicBezTo>
                    <a:pt x="1769" y="377"/>
                    <a:pt x="668" y="1210"/>
                    <a:pt x="1" y="2345"/>
                  </a:cubicBezTo>
                  <a:cubicBezTo>
                    <a:pt x="1" y="4046"/>
                    <a:pt x="3637" y="5413"/>
                    <a:pt x="3637" y="5413"/>
                  </a:cubicBezTo>
                  <a:cubicBezTo>
                    <a:pt x="3637" y="5413"/>
                    <a:pt x="4671" y="7015"/>
                    <a:pt x="5805" y="7015"/>
                  </a:cubicBezTo>
                  <a:cubicBezTo>
                    <a:pt x="6939" y="7015"/>
                    <a:pt x="8740" y="5880"/>
                    <a:pt x="8407" y="3479"/>
                  </a:cubicBezTo>
                  <a:cubicBezTo>
                    <a:pt x="8113" y="1389"/>
                    <a:pt x="5871" y="1"/>
                    <a:pt x="3858" y="1"/>
                  </a:cubicBezTo>
                  <a:close/>
                </a:path>
              </a:pathLst>
            </a:custGeom>
            <a:solidFill>
              <a:schemeClr val="accent6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5" name="Google Shape;1915;p49"/>
            <p:cNvSpPr/>
            <p:nvPr/>
          </p:nvSpPr>
          <p:spPr>
            <a:xfrm>
              <a:off x="4913675" y="2611475"/>
              <a:ext cx="630475" cy="269375"/>
            </a:xfrm>
            <a:custGeom>
              <a:avLst/>
              <a:gdLst/>
              <a:ahLst/>
              <a:cxnLst/>
              <a:rect l="l" t="t" r="r" b="b"/>
              <a:pathLst>
                <a:path w="25219" h="10775" extrusionOk="0">
                  <a:moveTo>
                    <a:pt x="2102" y="1"/>
                  </a:moveTo>
                  <a:lnTo>
                    <a:pt x="1" y="1235"/>
                  </a:lnTo>
                  <a:cubicBezTo>
                    <a:pt x="1" y="1235"/>
                    <a:pt x="3603" y="6639"/>
                    <a:pt x="9407" y="7840"/>
                  </a:cubicBezTo>
                  <a:cubicBezTo>
                    <a:pt x="13110" y="8607"/>
                    <a:pt x="16746" y="9608"/>
                    <a:pt x="20349" y="10775"/>
                  </a:cubicBezTo>
                  <a:lnTo>
                    <a:pt x="25219" y="7673"/>
                  </a:lnTo>
                  <a:lnTo>
                    <a:pt x="22083" y="4337"/>
                  </a:lnTo>
                  <a:cubicBezTo>
                    <a:pt x="21531" y="4271"/>
                    <a:pt x="20928" y="4244"/>
                    <a:pt x="20287" y="4244"/>
                  </a:cubicBezTo>
                  <a:cubicBezTo>
                    <a:pt x="17407" y="4244"/>
                    <a:pt x="13774" y="4790"/>
                    <a:pt x="10710" y="4790"/>
                  </a:cubicBezTo>
                  <a:cubicBezTo>
                    <a:pt x="9301" y="4790"/>
                    <a:pt x="8012" y="4674"/>
                    <a:pt x="6972" y="4337"/>
                  </a:cubicBezTo>
                  <a:cubicBezTo>
                    <a:pt x="4771" y="3703"/>
                    <a:pt x="2969" y="2102"/>
                    <a:pt x="210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6" name="Google Shape;1916;p49"/>
            <p:cNvSpPr/>
            <p:nvPr/>
          </p:nvSpPr>
          <p:spPr>
            <a:xfrm>
              <a:off x="3551875" y="3005925"/>
              <a:ext cx="72575" cy="60900"/>
            </a:xfrm>
            <a:custGeom>
              <a:avLst/>
              <a:gdLst/>
              <a:ahLst/>
              <a:cxnLst/>
              <a:rect l="l" t="t" r="r" b="b"/>
              <a:pathLst>
                <a:path w="2903" h="2436" extrusionOk="0">
                  <a:moveTo>
                    <a:pt x="2302" y="1"/>
                  </a:moveTo>
                  <a:lnTo>
                    <a:pt x="0" y="1635"/>
                  </a:lnTo>
                  <a:lnTo>
                    <a:pt x="1101" y="2436"/>
                  </a:lnTo>
                  <a:lnTo>
                    <a:pt x="2903" y="1835"/>
                  </a:lnTo>
                  <a:lnTo>
                    <a:pt x="2302" y="1"/>
                  </a:ln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7" name="Google Shape;1917;p49"/>
            <p:cNvSpPr/>
            <p:nvPr/>
          </p:nvSpPr>
          <p:spPr>
            <a:xfrm>
              <a:off x="4856025" y="2016850"/>
              <a:ext cx="65175" cy="50925"/>
            </a:xfrm>
            <a:custGeom>
              <a:avLst/>
              <a:gdLst/>
              <a:ahLst/>
              <a:cxnLst/>
              <a:rect l="l" t="t" r="r" b="b"/>
              <a:pathLst>
                <a:path w="2607" h="2037" extrusionOk="0">
                  <a:moveTo>
                    <a:pt x="488" y="0"/>
                  </a:moveTo>
                  <a:cubicBezTo>
                    <a:pt x="1" y="0"/>
                    <a:pt x="843" y="1680"/>
                    <a:pt x="1173" y="1770"/>
                  </a:cubicBezTo>
                  <a:cubicBezTo>
                    <a:pt x="1539" y="1870"/>
                    <a:pt x="2407" y="2037"/>
                    <a:pt x="2407" y="2037"/>
                  </a:cubicBezTo>
                  <a:lnTo>
                    <a:pt x="2607" y="869"/>
                  </a:lnTo>
                  <a:cubicBezTo>
                    <a:pt x="2607" y="869"/>
                    <a:pt x="1606" y="502"/>
                    <a:pt x="706" y="69"/>
                  </a:cubicBezTo>
                  <a:cubicBezTo>
                    <a:pt x="614" y="21"/>
                    <a:pt x="543" y="0"/>
                    <a:pt x="488" y="0"/>
                  </a:cubicBezTo>
                  <a:close/>
                </a:path>
              </a:pathLst>
            </a:custGeom>
            <a:solidFill>
              <a:srgbClr val="FFF2CC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49"/>
            <p:cNvSpPr/>
            <p:nvPr/>
          </p:nvSpPr>
          <p:spPr>
            <a:xfrm>
              <a:off x="3590225" y="1691400"/>
              <a:ext cx="2074025" cy="1362575"/>
            </a:xfrm>
            <a:custGeom>
              <a:avLst/>
              <a:gdLst/>
              <a:ahLst/>
              <a:cxnLst/>
              <a:rect l="l" t="t" r="r" b="b"/>
              <a:pathLst>
                <a:path w="82961" h="54503" extrusionOk="0">
                  <a:moveTo>
                    <a:pt x="74969" y="1"/>
                  </a:moveTo>
                  <a:cubicBezTo>
                    <a:pt x="73678" y="1"/>
                    <a:pt x="72376" y="360"/>
                    <a:pt x="71218" y="1111"/>
                  </a:cubicBezTo>
                  <a:lnTo>
                    <a:pt x="4838" y="46344"/>
                  </a:lnTo>
                  <a:lnTo>
                    <a:pt x="368" y="52281"/>
                  </a:lnTo>
                  <a:cubicBezTo>
                    <a:pt x="68" y="52715"/>
                    <a:pt x="1" y="53282"/>
                    <a:pt x="234" y="53749"/>
                  </a:cubicBezTo>
                  <a:cubicBezTo>
                    <a:pt x="467" y="54214"/>
                    <a:pt x="953" y="54502"/>
                    <a:pt x="1471" y="54502"/>
                  </a:cubicBezTo>
                  <a:cubicBezTo>
                    <a:pt x="1548" y="54502"/>
                    <a:pt x="1625" y="54496"/>
                    <a:pt x="1702" y="54483"/>
                  </a:cubicBezTo>
                  <a:lnTo>
                    <a:pt x="8207" y="53349"/>
                  </a:lnTo>
                  <a:lnTo>
                    <a:pt x="78490" y="12953"/>
                  </a:lnTo>
                  <a:cubicBezTo>
                    <a:pt x="81859" y="10985"/>
                    <a:pt x="82960" y="6582"/>
                    <a:pt x="80892" y="3280"/>
                  </a:cubicBezTo>
                  <a:cubicBezTo>
                    <a:pt x="79564" y="1158"/>
                    <a:pt x="77286" y="1"/>
                    <a:pt x="74969" y="1"/>
                  </a:cubicBezTo>
                  <a:close/>
                </a:path>
              </a:pathLst>
            </a:custGeom>
            <a:solidFill>
              <a:schemeClr val="accent2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9" name="Google Shape;1919;p49"/>
            <p:cNvSpPr/>
            <p:nvPr/>
          </p:nvSpPr>
          <p:spPr>
            <a:xfrm>
              <a:off x="4902000" y="1689025"/>
              <a:ext cx="766400" cy="589750"/>
            </a:xfrm>
            <a:custGeom>
              <a:avLst/>
              <a:gdLst/>
              <a:ahLst/>
              <a:cxnLst/>
              <a:rect l="l" t="t" r="r" b="b"/>
              <a:pathLst>
                <a:path w="30656" h="23590" extrusionOk="0">
                  <a:moveTo>
                    <a:pt x="22639" y="0"/>
                  </a:moveTo>
                  <a:cubicBezTo>
                    <a:pt x="21299" y="0"/>
                    <a:pt x="19943" y="389"/>
                    <a:pt x="18747" y="1206"/>
                  </a:cubicBezTo>
                  <a:lnTo>
                    <a:pt x="1" y="14149"/>
                  </a:lnTo>
                  <a:cubicBezTo>
                    <a:pt x="167" y="17385"/>
                    <a:pt x="1568" y="21688"/>
                    <a:pt x="7239" y="23589"/>
                  </a:cubicBezTo>
                  <a:lnTo>
                    <a:pt x="26019" y="13048"/>
                  </a:lnTo>
                  <a:cubicBezTo>
                    <a:pt x="29488" y="11114"/>
                    <a:pt x="30656" y="6677"/>
                    <a:pt x="28554" y="3308"/>
                  </a:cubicBezTo>
                  <a:cubicBezTo>
                    <a:pt x="27243" y="1171"/>
                    <a:pt x="24964" y="0"/>
                    <a:pt x="22639" y="0"/>
                  </a:cubicBez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0" name="Google Shape;1920;p49"/>
            <p:cNvSpPr/>
            <p:nvPr/>
          </p:nvSpPr>
          <p:spPr>
            <a:xfrm>
              <a:off x="3590225" y="2849975"/>
              <a:ext cx="205175" cy="204000"/>
            </a:xfrm>
            <a:custGeom>
              <a:avLst/>
              <a:gdLst/>
              <a:ahLst/>
              <a:cxnLst/>
              <a:rect l="l" t="t" r="r" b="b"/>
              <a:pathLst>
                <a:path w="8207" h="8160" extrusionOk="0">
                  <a:moveTo>
                    <a:pt x="4871" y="1"/>
                  </a:moveTo>
                  <a:lnTo>
                    <a:pt x="401" y="5938"/>
                  </a:lnTo>
                  <a:cubicBezTo>
                    <a:pt x="68" y="6372"/>
                    <a:pt x="1" y="6939"/>
                    <a:pt x="234" y="7406"/>
                  </a:cubicBezTo>
                  <a:cubicBezTo>
                    <a:pt x="467" y="7871"/>
                    <a:pt x="953" y="8159"/>
                    <a:pt x="1471" y="8159"/>
                  </a:cubicBezTo>
                  <a:cubicBezTo>
                    <a:pt x="1548" y="8159"/>
                    <a:pt x="1625" y="8153"/>
                    <a:pt x="1702" y="8140"/>
                  </a:cubicBezTo>
                  <a:lnTo>
                    <a:pt x="8207" y="7006"/>
                  </a:lnTo>
                  <a:cubicBezTo>
                    <a:pt x="2937" y="4971"/>
                    <a:pt x="4871" y="1"/>
                    <a:pt x="4871" y="1"/>
                  </a:cubicBezTo>
                  <a:close/>
                </a:path>
              </a:pathLst>
            </a:custGeom>
            <a:solidFill>
              <a:schemeClr val="accent1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1" name="Google Shape;1921;p49"/>
            <p:cNvSpPr/>
            <p:nvPr/>
          </p:nvSpPr>
          <p:spPr>
            <a:xfrm>
              <a:off x="4745500" y="2090275"/>
              <a:ext cx="31450" cy="62625"/>
            </a:xfrm>
            <a:custGeom>
              <a:avLst/>
              <a:gdLst/>
              <a:ahLst/>
              <a:cxnLst/>
              <a:rect l="l" t="t" r="r" b="b"/>
              <a:pathLst>
                <a:path w="1258" h="2505" extrusionOk="0">
                  <a:moveTo>
                    <a:pt x="1257" y="0"/>
                  </a:moveTo>
                  <a:cubicBezTo>
                    <a:pt x="1257" y="0"/>
                    <a:pt x="256" y="0"/>
                    <a:pt x="256" y="467"/>
                  </a:cubicBezTo>
                  <a:cubicBezTo>
                    <a:pt x="256" y="925"/>
                    <a:pt x="0" y="2504"/>
                    <a:pt x="555" y="2504"/>
                  </a:cubicBezTo>
                  <a:cubicBezTo>
                    <a:pt x="566" y="2504"/>
                    <a:pt x="578" y="2503"/>
                    <a:pt x="590" y="2502"/>
                  </a:cubicBezTo>
                  <a:cubicBezTo>
                    <a:pt x="1157" y="2469"/>
                    <a:pt x="1124" y="1435"/>
                    <a:pt x="1157" y="1068"/>
                  </a:cubicBezTo>
                  <a:cubicBezTo>
                    <a:pt x="1224" y="701"/>
                    <a:pt x="1257" y="0"/>
                    <a:pt x="1257" y="0"/>
                  </a:cubicBezTo>
                  <a:close/>
                </a:path>
              </a:pathLst>
            </a:custGeom>
            <a:solidFill>
              <a:srgbClr val="FFF2CC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2" name="Google Shape;1922;p49"/>
            <p:cNvSpPr/>
            <p:nvPr/>
          </p:nvSpPr>
          <p:spPr>
            <a:xfrm>
              <a:off x="4767025" y="2047000"/>
              <a:ext cx="38275" cy="86700"/>
            </a:xfrm>
            <a:custGeom>
              <a:avLst/>
              <a:gdLst/>
              <a:ahLst/>
              <a:cxnLst/>
              <a:rect l="l" t="t" r="r" b="b"/>
              <a:pathLst>
                <a:path w="1531" h="3468" extrusionOk="0">
                  <a:moveTo>
                    <a:pt x="1062" y="1"/>
                  </a:moveTo>
                  <a:cubicBezTo>
                    <a:pt x="797" y="1"/>
                    <a:pt x="499" y="72"/>
                    <a:pt x="396" y="364"/>
                  </a:cubicBezTo>
                  <a:cubicBezTo>
                    <a:pt x="198" y="891"/>
                    <a:pt x="1" y="3467"/>
                    <a:pt x="574" y="3467"/>
                  </a:cubicBezTo>
                  <a:cubicBezTo>
                    <a:pt x="581" y="3467"/>
                    <a:pt x="589" y="3467"/>
                    <a:pt x="596" y="3466"/>
                  </a:cubicBezTo>
                  <a:cubicBezTo>
                    <a:pt x="1230" y="3399"/>
                    <a:pt x="1363" y="1031"/>
                    <a:pt x="1530" y="64"/>
                  </a:cubicBezTo>
                  <a:cubicBezTo>
                    <a:pt x="1530" y="64"/>
                    <a:pt x="1311" y="1"/>
                    <a:pt x="1062" y="1"/>
                  </a:cubicBezTo>
                  <a:close/>
                </a:path>
              </a:pathLst>
            </a:custGeom>
            <a:solidFill>
              <a:srgbClr val="FFF2CC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3" name="Google Shape;1923;p49"/>
            <p:cNvSpPr/>
            <p:nvPr/>
          </p:nvSpPr>
          <p:spPr>
            <a:xfrm>
              <a:off x="4794425" y="2041375"/>
              <a:ext cx="45050" cy="80600"/>
            </a:xfrm>
            <a:custGeom>
              <a:avLst/>
              <a:gdLst/>
              <a:ahLst/>
              <a:cxnLst/>
              <a:rect l="l" t="t" r="r" b="b"/>
              <a:pathLst>
                <a:path w="1802" h="3224" extrusionOk="0">
                  <a:moveTo>
                    <a:pt x="858" y="1"/>
                  </a:moveTo>
                  <a:cubicBezTo>
                    <a:pt x="686" y="1"/>
                    <a:pt x="531" y="76"/>
                    <a:pt x="434" y="289"/>
                  </a:cubicBezTo>
                  <a:cubicBezTo>
                    <a:pt x="67" y="1056"/>
                    <a:pt x="1" y="3224"/>
                    <a:pt x="434" y="3224"/>
                  </a:cubicBezTo>
                  <a:cubicBezTo>
                    <a:pt x="835" y="3224"/>
                    <a:pt x="1468" y="2323"/>
                    <a:pt x="1602" y="1823"/>
                  </a:cubicBezTo>
                  <a:cubicBezTo>
                    <a:pt x="1702" y="1389"/>
                    <a:pt x="1769" y="922"/>
                    <a:pt x="1802" y="455"/>
                  </a:cubicBezTo>
                  <a:cubicBezTo>
                    <a:pt x="1802" y="455"/>
                    <a:pt x="1280" y="1"/>
                    <a:pt x="858" y="1"/>
                  </a:cubicBezTo>
                  <a:close/>
                </a:path>
              </a:pathLst>
            </a:custGeom>
            <a:solidFill>
              <a:srgbClr val="FFF2CC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4" name="Google Shape;1924;p49"/>
            <p:cNvSpPr/>
            <p:nvPr/>
          </p:nvSpPr>
          <p:spPr>
            <a:xfrm>
              <a:off x="4811950" y="2039450"/>
              <a:ext cx="64225" cy="71600"/>
            </a:xfrm>
            <a:custGeom>
              <a:avLst/>
              <a:gdLst/>
              <a:ahLst/>
              <a:cxnLst/>
              <a:rect l="l" t="t" r="r" b="b"/>
              <a:pathLst>
                <a:path w="2569" h="2864" extrusionOk="0">
                  <a:moveTo>
                    <a:pt x="1118" y="0"/>
                  </a:moveTo>
                  <a:cubicBezTo>
                    <a:pt x="1081" y="0"/>
                    <a:pt x="1053" y="10"/>
                    <a:pt x="1034" y="32"/>
                  </a:cubicBezTo>
                  <a:cubicBezTo>
                    <a:pt x="834" y="232"/>
                    <a:pt x="0" y="2367"/>
                    <a:pt x="601" y="2801"/>
                  </a:cubicBezTo>
                  <a:cubicBezTo>
                    <a:pt x="664" y="2844"/>
                    <a:pt x="730" y="2864"/>
                    <a:pt x="796" y="2864"/>
                  </a:cubicBezTo>
                  <a:cubicBezTo>
                    <a:pt x="1388" y="2864"/>
                    <a:pt x="2035" y="1300"/>
                    <a:pt x="2035" y="1300"/>
                  </a:cubicBezTo>
                  <a:lnTo>
                    <a:pt x="2569" y="933"/>
                  </a:lnTo>
                  <a:cubicBezTo>
                    <a:pt x="2569" y="933"/>
                    <a:pt x="1472" y="0"/>
                    <a:pt x="1118" y="0"/>
                  </a:cubicBezTo>
                  <a:close/>
                </a:path>
              </a:pathLst>
            </a:custGeom>
            <a:solidFill>
              <a:srgbClr val="FFF2CC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5" name="Google Shape;1925;p49"/>
            <p:cNvSpPr/>
            <p:nvPr/>
          </p:nvSpPr>
          <p:spPr>
            <a:xfrm>
              <a:off x="4459200" y="2161275"/>
              <a:ext cx="357775" cy="422700"/>
            </a:xfrm>
            <a:custGeom>
              <a:avLst/>
              <a:gdLst/>
              <a:ahLst/>
              <a:cxnLst/>
              <a:rect l="l" t="t" r="r" b="b"/>
              <a:pathLst>
                <a:path w="14311" h="16908" extrusionOk="0">
                  <a:moveTo>
                    <a:pt x="5245" y="1"/>
                  </a:moveTo>
                  <a:cubicBezTo>
                    <a:pt x="4661" y="1"/>
                    <a:pt x="4027" y="95"/>
                    <a:pt x="3336" y="296"/>
                  </a:cubicBezTo>
                  <a:cubicBezTo>
                    <a:pt x="0" y="1297"/>
                    <a:pt x="133" y="6334"/>
                    <a:pt x="133" y="6334"/>
                  </a:cubicBezTo>
                  <a:cubicBezTo>
                    <a:pt x="133" y="6334"/>
                    <a:pt x="267" y="8569"/>
                    <a:pt x="867" y="9069"/>
                  </a:cubicBezTo>
                  <a:cubicBezTo>
                    <a:pt x="1234" y="9369"/>
                    <a:pt x="1534" y="9736"/>
                    <a:pt x="1835" y="10103"/>
                  </a:cubicBezTo>
                  <a:cubicBezTo>
                    <a:pt x="1901" y="10670"/>
                    <a:pt x="1968" y="11237"/>
                    <a:pt x="1968" y="11804"/>
                  </a:cubicBezTo>
                  <a:cubicBezTo>
                    <a:pt x="1968" y="12360"/>
                    <a:pt x="2292" y="12406"/>
                    <a:pt x="2613" y="12406"/>
                  </a:cubicBezTo>
                  <a:cubicBezTo>
                    <a:pt x="2677" y="12406"/>
                    <a:pt x="2741" y="12405"/>
                    <a:pt x="2802" y="12405"/>
                  </a:cubicBezTo>
                  <a:cubicBezTo>
                    <a:pt x="3202" y="12405"/>
                    <a:pt x="3869" y="13672"/>
                    <a:pt x="4236" y="14273"/>
                  </a:cubicBezTo>
                  <a:cubicBezTo>
                    <a:pt x="4637" y="14806"/>
                    <a:pt x="5170" y="15240"/>
                    <a:pt x="5804" y="15507"/>
                  </a:cubicBezTo>
                  <a:cubicBezTo>
                    <a:pt x="5881" y="15549"/>
                    <a:pt x="5965" y="15568"/>
                    <a:pt x="6051" y="15568"/>
                  </a:cubicBezTo>
                  <a:cubicBezTo>
                    <a:pt x="6712" y="15568"/>
                    <a:pt x="7572" y="14473"/>
                    <a:pt x="7572" y="14473"/>
                  </a:cubicBezTo>
                  <a:lnTo>
                    <a:pt x="9040" y="16908"/>
                  </a:lnTo>
                  <a:lnTo>
                    <a:pt x="14310" y="13505"/>
                  </a:lnTo>
                  <a:lnTo>
                    <a:pt x="11708" y="8468"/>
                  </a:lnTo>
                  <a:cubicBezTo>
                    <a:pt x="11575" y="6701"/>
                    <a:pt x="11041" y="5033"/>
                    <a:pt x="10141" y="3498"/>
                  </a:cubicBezTo>
                  <a:cubicBezTo>
                    <a:pt x="8977" y="1383"/>
                    <a:pt x="7478" y="1"/>
                    <a:pt x="5245" y="1"/>
                  </a:cubicBezTo>
                  <a:close/>
                </a:path>
              </a:pathLst>
            </a:custGeom>
            <a:solidFill>
              <a:srgbClr val="FFF2CC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6" name="Google Shape;1926;p49"/>
            <p:cNvSpPr/>
            <p:nvPr/>
          </p:nvSpPr>
          <p:spPr>
            <a:xfrm>
              <a:off x="4615125" y="2490550"/>
              <a:ext cx="56750" cy="56750"/>
            </a:xfrm>
            <a:custGeom>
              <a:avLst/>
              <a:gdLst/>
              <a:ahLst/>
              <a:cxnLst/>
              <a:rect l="l" t="t" r="r" b="b"/>
              <a:pathLst>
                <a:path w="2270" h="2270" extrusionOk="0">
                  <a:moveTo>
                    <a:pt x="2269" y="2269"/>
                  </a:moveTo>
                  <a:lnTo>
                    <a:pt x="1" y="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7" name="Google Shape;1927;p49"/>
            <p:cNvSpPr/>
            <p:nvPr/>
          </p:nvSpPr>
          <p:spPr>
            <a:xfrm>
              <a:off x="4615125" y="2490550"/>
              <a:ext cx="56750" cy="56750"/>
            </a:xfrm>
            <a:custGeom>
              <a:avLst/>
              <a:gdLst/>
              <a:ahLst/>
              <a:cxnLst/>
              <a:rect l="l" t="t" r="r" b="b"/>
              <a:pathLst>
                <a:path w="2270" h="2270" fill="none" extrusionOk="0">
                  <a:moveTo>
                    <a:pt x="2269" y="2269"/>
                  </a:moveTo>
                  <a:lnTo>
                    <a:pt x="1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8" name="Google Shape;1928;p49"/>
            <p:cNvSpPr/>
            <p:nvPr/>
          </p:nvSpPr>
          <p:spPr>
            <a:xfrm>
              <a:off x="4354125" y="2095850"/>
              <a:ext cx="397800" cy="333975"/>
            </a:xfrm>
            <a:custGeom>
              <a:avLst/>
              <a:gdLst/>
              <a:ahLst/>
              <a:cxnLst/>
              <a:rect l="l" t="t" r="r" b="b"/>
              <a:pathLst>
                <a:path w="15912" h="13359" extrusionOk="0">
                  <a:moveTo>
                    <a:pt x="8881" y="1"/>
                  </a:moveTo>
                  <a:cubicBezTo>
                    <a:pt x="7117" y="1"/>
                    <a:pt x="5223" y="928"/>
                    <a:pt x="3269" y="3380"/>
                  </a:cubicBezTo>
                  <a:cubicBezTo>
                    <a:pt x="0" y="7450"/>
                    <a:pt x="634" y="8750"/>
                    <a:pt x="1801" y="9418"/>
                  </a:cubicBezTo>
                  <a:cubicBezTo>
                    <a:pt x="1979" y="9522"/>
                    <a:pt x="2168" y="9566"/>
                    <a:pt x="2361" y="9566"/>
                  </a:cubicBezTo>
                  <a:cubicBezTo>
                    <a:pt x="3406" y="9566"/>
                    <a:pt x="4570" y="8283"/>
                    <a:pt x="4570" y="8283"/>
                  </a:cubicBezTo>
                  <a:cubicBezTo>
                    <a:pt x="4570" y="8283"/>
                    <a:pt x="4892" y="8174"/>
                    <a:pt x="5235" y="8174"/>
                  </a:cubicBezTo>
                  <a:cubicBezTo>
                    <a:pt x="5623" y="8174"/>
                    <a:pt x="6038" y="8315"/>
                    <a:pt x="6038" y="8917"/>
                  </a:cubicBezTo>
                  <a:cubicBezTo>
                    <a:pt x="5971" y="9985"/>
                    <a:pt x="6471" y="10952"/>
                    <a:pt x="7339" y="11552"/>
                  </a:cubicBezTo>
                  <a:cubicBezTo>
                    <a:pt x="7572" y="11703"/>
                    <a:pt x="7831" y="11778"/>
                    <a:pt x="8085" y="11778"/>
                  </a:cubicBezTo>
                  <a:cubicBezTo>
                    <a:pt x="8339" y="11778"/>
                    <a:pt x="8590" y="11703"/>
                    <a:pt x="8806" y="11552"/>
                  </a:cubicBezTo>
                  <a:cubicBezTo>
                    <a:pt x="8806" y="12790"/>
                    <a:pt x="10414" y="13359"/>
                    <a:pt x="12106" y="13359"/>
                  </a:cubicBezTo>
                  <a:cubicBezTo>
                    <a:pt x="12649" y="13359"/>
                    <a:pt x="13200" y="13300"/>
                    <a:pt x="13710" y="13187"/>
                  </a:cubicBezTo>
                  <a:cubicBezTo>
                    <a:pt x="15845" y="12687"/>
                    <a:pt x="15911" y="11085"/>
                    <a:pt x="15911" y="11085"/>
                  </a:cubicBezTo>
                  <a:cubicBezTo>
                    <a:pt x="15911" y="11085"/>
                    <a:pt x="14877" y="2713"/>
                    <a:pt x="12242" y="1078"/>
                  </a:cubicBezTo>
                  <a:cubicBezTo>
                    <a:pt x="11195" y="421"/>
                    <a:pt x="10068" y="1"/>
                    <a:pt x="8881" y="1"/>
                  </a:cubicBez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9" name="Google Shape;1929;p49"/>
            <p:cNvSpPr/>
            <p:nvPr/>
          </p:nvSpPr>
          <p:spPr>
            <a:xfrm>
              <a:off x="4548250" y="2357825"/>
              <a:ext cx="73575" cy="89825"/>
            </a:xfrm>
            <a:custGeom>
              <a:avLst/>
              <a:gdLst/>
              <a:ahLst/>
              <a:cxnLst/>
              <a:rect l="l" t="t" r="r" b="b"/>
              <a:pathLst>
                <a:path w="2943" h="3593" extrusionOk="0">
                  <a:moveTo>
                    <a:pt x="868" y="1"/>
                  </a:moveTo>
                  <a:cubicBezTo>
                    <a:pt x="1" y="1"/>
                    <a:pt x="641" y="2474"/>
                    <a:pt x="641" y="2474"/>
                  </a:cubicBezTo>
                  <a:lnTo>
                    <a:pt x="1909" y="3575"/>
                  </a:lnTo>
                  <a:cubicBezTo>
                    <a:pt x="1959" y="3587"/>
                    <a:pt x="2019" y="3592"/>
                    <a:pt x="2083" y="3592"/>
                  </a:cubicBezTo>
                  <a:cubicBezTo>
                    <a:pt x="2397" y="3592"/>
                    <a:pt x="2821" y="3458"/>
                    <a:pt x="2876" y="3208"/>
                  </a:cubicBezTo>
                  <a:cubicBezTo>
                    <a:pt x="2943" y="2908"/>
                    <a:pt x="2276" y="406"/>
                    <a:pt x="1075" y="39"/>
                  </a:cubicBezTo>
                  <a:cubicBezTo>
                    <a:pt x="998" y="13"/>
                    <a:pt x="929" y="1"/>
                    <a:pt x="868" y="1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0" name="Google Shape;1930;p49"/>
            <p:cNvSpPr/>
            <p:nvPr/>
          </p:nvSpPr>
          <p:spPr>
            <a:xfrm>
              <a:off x="4545925" y="2348800"/>
              <a:ext cx="75900" cy="100075"/>
            </a:xfrm>
            <a:custGeom>
              <a:avLst/>
              <a:gdLst/>
              <a:ahLst/>
              <a:cxnLst/>
              <a:rect l="l" t="t" r="r" b="b"/>
              <a:pathLst>
                <a:path w="3036" h="4003" fill="none" extrusionOk="0">
                  <a:moveTo>
                    <a:pt x="734" y="2835"/>
                  </a:moveTo>
                  <a:cubicBezTo>
                    <a:pt x="734" y="2835"/>
                    <a:pt x="0" y="0"/>
                    <a:pt x="1168" y="400"/>
                  </a:cubicBezTo>
                  <a:cubicBezTo>
                    <a:pt x="2369" y="767"/>
                    <a:pt x="3036" y="3269"/>
                    <a:pt x="2969" y="3569"/>
                  </a:cubicBezTo>
                  <a:cubicBezTo>
                    <a:pt x="2902" y="3870"/>
                    <a:pt x="2302" y="4003"/>
                    <a:pt x="2002" y="3936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1" name="Google Shape;1931;p49"/>
            <p:cNvSpPr/>
            <p:nvPr/>
          </p:nvSpPr>
          <p:spPr>
            <a:xfrm>
              <a:off x="4620125" y="2441275"/>
              <a:ext cx="265225" cy="181075"/>
            </a:xfrm>
            <a:custGeom>
              <a:avLst/>
              <a:gdLst/>
              <a:ahLst/>
              <a:cxnLst/>
              <a:rect l="l" t="t" r="r" b="b"/>
              <a:pathLst>
                <a:path w="10609" h="7243" extrusionOk="0">
                  <a:moveTo>
                    <a:pt x="8013" y="1"/>
                  </a:moveTo>
                  <a:cubicBezTo>
                    <a:pt x="7413" y="1"/>
                    <a:pt x="6813" y="44"/>
                    <a:pt x="6339" y="171"/>
                  </a:cubicBezTo>
                  <a:cubicBezTo>
                    <a:pt x="4971" y="938"/>
                    <a:pt x="3637" y="1805"/>
                    <a:pt x="2403" y="2806"/>
                  </a:cubicBezTo>
                  <a:cubicBezTo>
                    <a:pt x="1135" y="3907"/>
                    <a:pt x="1" y="7242"/>
                    <a:pt x="1" y="7242"/>
                  </a:cubicBezTo>
                  <a:cubicBezTo>
                    <a:pt x="1" y="7242"/>
                    <a:pt x="7640" y="2039"/>
                    <a:pt x="8974" y="1305"/>
                  </a:cubicBezTo>
                  <a:cubicBezTo>
                    <a:pt x="10308" y="571"/>
                    <a:pt x="10609" y="204"/>
                    <a:pt x="10609" y="204"/>
                  </a:cubicBezTo>
                  <a:cubicBezTo>
                    <a:pt x="10609" y="204"/>
                    <a:pt x="9312" y="1"/>
                    <a:pt x="8013" y="1"/>
                  </a:cubicBezTo>
                  <a:close/>
                </a:path>
              </a:pathLst>
            </a:custGeom>
            <a:solidFill>
              <a:schemeClr val="accent6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2" name="Google Shape;1932;p49"/>
            <p:cNvSpPr/>
            <p:nvPr/>
          </p:nvSpPr>
          <p:spPr>
            <a:xfrm>
              <a:off x="3854600" y="2812875"/>
              <a:ext cx="544225" cy="289850"/>
            </a:xfrm>
            <a:custGeom>
              <a:avLst/>
              <a:gdLst/>
              <a:ahLst/>
              <a:cxnLst/>
              <a:rect l="l" t="t" r="r" b="b"/>
              <a:pathLst>
                <a:path w="21769" h="11594" extrusionOk="0">
                  <a:moveTo>
                    <a:pt x="7255" y="0"/>
                  </a:moveTo>
                  <a:cubicBezTo>
                    <a:pt x="6897" y="0"/>
                    <a:pt x="6538" y="17"/>
                    <a:pt x="6171" y="50"/>
                  </a:cubicBezTo>
                  <a:cubicBezTo>
                    <a:pt x="4904" y="384"/>
                    <a:pt x="3636" y="618"/>
                    <a:pt x="2335" y="718"/>
                  </a:cubicBezTo>
                  <a:cubicBezTo>
                    <a:pt x="1501" y="718"/>
                    <a:pt x="1034" y="1552"/>
                    <a:pt x="1501" y="1885"/>
                  </a:cubicBezTo>
                  <a:cubicBezTo>
                    <a:pt x="1668" y="1996"/>
                    <a:pt x="2076" y="2033"/>
                    <a:pt x="2545" y="2033"/>
                  </a:cubicBezTo>
                  <a:cubicBezTo>
                    <a:pt x="3484" y="2033"/>
                    <a:pt x="4670" y="1885"/>
                    <a:pt x="4670" y="1885"/>
                  </a:cubicBezTo>
                  <a:lnTo>
                    <a:pt x="4670" y="1885"/>
                  </a:lnTo>
                  <a:lnTo>
                    <a:pt x="500" y="3887"/>
                  </a:lnTo>
                  <a:cubicBezTo>
                    <a:pt x="500" y="3887"/>
                    <a:pt x="0" y="4887"/>
                    <a:pt x="1168" y="4887"/>
                  </a:cubicBezTo>
                  <a:cubicBezTo>
                    <a:pt x="1946" y="4887"/>
                    <a:pt x="2428" y="4813"/>
                    <a:pt x="3058" y="4813"/>
                  </a:cubicBezTo>
                  <a:cubicBezTo>
                    <a:pt x="3373" y="4813"/>
                    <a:pt x="3725" y="4832"/>
                    <a:pt x="4170" y="4887"/>
                  </a:cubicBezTo>
                  <a:cubicBezTo>
                    <a:pt x="4233" y="4895"/>
                    <a:pt x="4300" y="4899"/>
                    <a:pt x="4369" y="4899"/>
                  </a:cubicBezTo>
                  <a:cubicBezTo>
                    <a:pt x="5749" y="4899"/>
                    <a:pt x="8139" y="3386"/>
                    <a:pt x="8139" y="3386"/>
                  </a:cubicBezTo>
                  <a:cubicBezTo>
                    <a:pt x="8139" y="3386"/>
                    <a:pt x="15178" y="11492"/>
                    <a:pt x="16812" y="11592"/>
                  </a:cubicBezTo>
                  <a:cubicBezTo>
                    <a:pt x="16834" y="11593"/>
                    <a:pt x="16856" y="11594"/>
                    <a:pt x="16878" y="11594"/>
                  </a:cubicBezTo>
                  <a:cubicBezTo>
                    <a:pt x="18565" y="11594"/>
                    <a:pt x="21768" y="7855"/>
                    <a:pt x="18146" y="5221"/>
                  </a:cubicBezTo>
                  <a:cubicBezTo>
                    <a:pt x="18146" y="5221"/>
                    <a:pt x="15978" y="4220"/>
                    <a:pt x="13476" y="2886"/>
                  </a:cubicBezTo>
                  <a:cubicBezTo>
                    <a:pt x="11008" y="1552"/>
                    <a:pt x="8339" y="50"/>
                    <a:pt x="8339" y="50"/>
                  </a:cubicBezTo>
                  <a:cubicBezTo>
                    <a:pt x="7972" y="17"/>
                    <a:pt x="7614" y="0"/>
                    <a:pt x="7255" y="0"/>
                  </a:cubicBezTo>
                  <a:close/>
                </a:path>
              </a:pathLst>
            </a:custGeom>
            <a:solidFill>
              <a:srgbClr val="FFF2CC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3" name="Google Shape;1933;p49"/>
            <p:cNvSpPr/>
            <p:nvPr/>
          </p:nvSpPr>
          <p:spPr>
            <a:xfrm>
              <a:off x="4239025" y="2904200"/>
              <a:ext cx="193500" cy="233425"/>
            </a:xfrm>
            <a:custGeom>
              <a:avLst/>
              <a:gdLst/>
              <a:ahLst/>
              <a:cxnLst/>
              <a:rect l="l" t="t" r="r" b="b"/>
              <a:pathLst>
                <a:path w="7740" h="9337" extrusionOk="0">
                  <a:moveTo>
                    <a:pt x="4971" y="0"/>
                  </a:moveTo>
                  <a:cubicBezTo>
                    <a:pt x="4971" y="0"/>
                    <a:pt x="1368" y="1034"/>
                    <a:pt x="668" y="2635"/>
                  </a:cubicBezTo>
                  <a:cubicBezTo>
                    <a:pt x="1" y="4203"/>
                    <a:pt x="101" y="6605"/>
                    <a:pt x="1468" y="7939"/>
                  </a:cubicBezTo>
                  <a:cubicBezTo>
                    <a:pt x="2415" y="8886"/>
                    <a:pt x="2978" y="9337"/>
                    <a:pt x="3722" y="9337"/>
                  </a:cubicBezTo>
                  <a:cubicBezTo>
                    <a:pt x="4053" y="9337"/>
                    <a:pt x="4419" y="9248"/>
                    <a:pt x="4871" y="9073"/>
                  </a:cubicBezTo>
                  <a:cubicBezTo>
                    <a:pt x="6339" y="8506"/>
                    <a:pt x="6672" y="7605"/>
                    <a:pt x="6806" y="6705"/>
                  </a:cubicBezTo>
                  <a:cubicBezTo>
                    <a:pt x="6906" y="5804"/>
                    <a:pt x="7740" y="2735"/>
                    <a:pt x="4971" y="0"/>
                  </a:cubicBezTo>
                  <a:close/>
                </a:path>
              </a:pathLst>
            </a:custGeom>
            <a:solidFill>
              <a:schemeClr val="accent6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4" name="Google Shape;1934;p49"/>
            <p:cNvSpPr/>
            <p:nvPr/>
          </p:nvSpPr>
          <p:spPr>
            <a:xfrm>
              <a:off x="5492425" y="4431075"/>
              <a:ext cx="235200" cy="205400"/>
            </a:xfrm>
            <a:custGeom>
              <a:avLst/>
              <a:gdLst/>
              <a:ahLst/>
              <a:cxnLst/>
              <a:rect l="l" t="t" r="r" b="b"/>
              <a:pathLst>
                <a:path w="9408" h="8216" extrusionOk="0">
                  <a:moveTo>
                    <a:pt x="6496" y="0"/>
                  </a:moveTo>
                  <a:cubicBezTo>
                    <a:pt x="5656" y="0"/>
                    <a:pt x="4582" y="614"/>
                    <a:pt x="3403" y="2771"/>
                  </a:cubicBezTo>
                  <a:cubicBezTo>
                    <a:pt x="3136" y="3238"/>
                    <a:pt x="2869" y="3738"/>
                    <a:pt x="2636" y="4238"/>
                  </a:cubicBezTo>
                  <a:cubicBezTo>
                    <a:pt x="2502" y="4605"/>
                    <a:pt x="1" y="4939"/>
                    <a:pt x="367" y="6073"/>
                  </a:cubicBezTo>
                  <a:cubicBezTo>
                    <a:pt x="701" y="7207"/>
                    <a:pt x="3303" y="8108"/>
                    <a:pt x="4570" y="8208"/>
                  </a:cubicBezTo>
                  <a:cubicBezTo>
                    <a:pt x="4617" y="8213"/>
                    <a:pt x="4665" y="8215"/>
                    <a:pt x="4715" y="8215"/>
                  </a:cubicBezTo>
                  <a:cubicBezTo>
                    <a:pt x="5990" y="8215"/>
                    <a:pt x="8323" y="6623"/>
                    <a:pt x="8740" y="6173"/>
                  </a:cubicBezTo>
                  <a:cubicBezTo>
                    <a:pt x="9007" y="5906"/>
                    <a:pt x="9407" y="4138"/>
                    <a:pt x="9207" y="2771"/>
                  </a:cubicBezTo>
                  <a:cubicBezTo>
                    <a:pt x="9074" y="2137"/>
                    <a:pt x="8740" y="1536"/>
                    <a:pt x="8306" y="1069"/>
                  </a:cubicBezTo>
                  <a:cubicBezTo>
                    <a:pt x="8306" y="1069"/>
                    <a:pt x="7605" y="0"/>
                    <a:pt x="6496" y="0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5" name="Google Shape;1935;p49"/>
            <p:cNvSpPr/>
            <p:nvPr/>
          </p:nvSpPr>
          <p:spPr>
            <a:xfrm>
              <a:off x="5500775" y="4461975"/>
              <a:ext cx="226850" cy="174500"/>
            </a:xfrm>
            <a:custGeom>
              <a:avLst/>
              <a:gdLst/>
              <a:ahLst/>
              <a:cxnLst/>
              <a:rect l="l" t="t" r="r" b="b"/>
              <a:pathLst>
                <a:path w="9074" h="6980" extrusionOk="0">
                  <a:moveTo>
                    <a:pt x="8106" y="0"/>
                  </a:moveTo>
                  <a:cubicBezTo>
                    <a:pt x="7139" y="0"/>
                    <a:pt x="6238" y="401"/>
                    <a:pt x="5604" y="1101"/>
                  </a:cubicBezTo>
                  <a:cubicBezTo>
                    <a:pt x="4470" y="2435"/>
                    <a:pt x="5037" y="5504"/>
                    <a:pt x="3669" y="5971"/>
                  </a:cubicBezTo>
                  <a:cubicBezTo>
                    <a:pt x="3554" y="6010"/>
                    <a:pt x="3428" y="6027"/>
                    <a:pt x="3294" y="6027"/>
                  </a:cubicBezTo>
                  <a:cubicBezTo>
                    <a:pt x="2266" y="6027"/>
                    <a:pt x="771" y="4994"/>
                    <a:pt x="33" y="4403"/>
                  </a:cubicBezTo>
                  <a:cubicBezTo>
                    <a:pt x="0" y="4537"/>
                    <a:pt x="0" y="4704"/>
                    <a:pt x="33" y="4837"/>
                  </a:cubicBezTo>
                  <a:cubicBezTo>
                    <a:pt x="400" y="5971"/>
                    <a:pt x="3002" y="6872"/>
                    <a:pt x="4236" y="6972"/>
                  </a:cubicBezTo>
                  <a:cubicBezTo>
                    <a:pt x="4284" y="6977"/>
                    <a:pt x="4333" y="6979"/>
                    <a:pt x="4384" y="6979"/>
                  </a:cubicBezTo>
                  <a:cubicBezTo>
                    <a:pt x="5689" y="6979"/>
                    <a:pt x="8022" y="5387"/>
                    <a:pt x="8439" y="4937"/>
                  </a:cubicBezTo>
                  <a:cubicBezTo>
                    <a:pt x="8673" y="4670"/>
                    <a:pt x="9073" y="2902"/>
                    <a:pt x="8873" y="1535"/>
                  </a:cubicBezTo>
                  <a:cubicBezTo>
                    <a:pt x="8740" y="968"/>
                    <a:pt x="8473" y="434"/>
                    <a:pt x="8106" y="0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6" name="Google Shape;1936;p49"/>
            <p:cNvSpPr/>
            <p:nvPr/>
          </p:nvSpPr>
          <p:spPr>
            <a:xfrm>
              <a:off x="5606675" y="4479350"/>
              <a:ext cx="120950" cy="157125"/>
            </a:xfrm>
            <a:custGeom>
              <a:avLst/>
              <a:gdLst/>
              <a:ahLst/>
              <a:cxnLst/>
              <a:rect l="l" t="t" r="r" b="b"/>
              <a:pathLst>
                <a:path w="4838" h="6285" extrusionOk="0">
                  <a:moveTo>
                    <a:pt x="3722" y="0"/>
                  </a:moveTo>
                  <a:cubicBezTo>
                    <a:pt x="3097" y="0"/>
                    <a:pt x="2006" y="214"/>
                    <a:pt x="1702" y="1640"/>
                  </a:cubicBezTo>
                  <a:cubicBezTo>
                    <a:pt x="1235" y="3675"/>
                    <a:pt x="1802" y="5043"/>
                    <a:pt x="0" y="6277"/>
                  </a:cubicBezTo>
                  <a:cubicBezTo>
                    <a:pt x="47" y="6282"/>
                    <a:pt x="95" y="6284"/>
                    <a:pt x="145" y="6284"/>
                  </a:cubicBezTo>
                  <a:cubicBezTo>
                    <a:pt x="1420" y="6284"/>
                    <a:pt x="3753" y="4692"/>
                    <a:pt x="4170" y="4242"/>
                  </a:cubicBezTo>
                  <a:cubicBezTo>
                    <a:pt x="4437" y="3975"/>
                    <a:pt x="4837" y="2207"/>
                    <a:pt x="4637" y="840"/>
                  </a:cubicBezTo>
                  <a:cubicBezTo>
                    <a:pt x="4570" y="573"/>
                    <a:pt x="4504" y="273"/>
                    <a:pt x="4370" y="39"/>
                  </a:cubicBezTo>
                  <a:lnTo>
                    <a:pt x="4170" y="39"/>
                  </a:lnTo>
                  <a:cubicBezTo>
                    <a:pt x="4170" y="39"/>
                    <a:pt x="3988" y="0"/>
                    <a:pt x="3722" y="0"/>
                  </a:cubicBez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7" name="Google Shape;1937;p49"/>
            <p:cNvSpPr/>
            <p:nvPr/>
          </p:nvSpPr>
          <p:spPr>
            <a:xfrm>
              <a:off x="4735225" y="3112275"/>
              <a:ext cx="964875" cy="1388075"/>
            </a:xfrm>
            <a:custGeom>
              <a:avLst/>
              <a:gdLst/>
              <a:ahLst/>
              <a:cxnLst/>
              <a:rect l="l" t="t" r="r" b="b"/>
              <a:pathLst>
                <a:path w="38595" h="55523" extrusionOk="0">
                  <a:moveTo>
                    <a:pt x="14726" y="0"/>
                  </a:moveTo>
                  <a:cubicBezTo>
                    <a:pt x="12597" y="0"/>
                    <a:pt x="7624" y="605"/>
                    <a:pt x="0" y="5087"/>
                  </a:cubicBezTo>
                  <a:lnTo>
                    <a:pt x="100" y="8489"/>
                  </a:lnTo>
                  <a:lnTo>
                    <a:pt x="7372" y="17462"/>
                  </a:lnTo>
                  <a:cubicBezTo>
                    <a:pt x="7739" y="17162"/>
                    <a:pt x="7939" y="16995"/>
                    <a:pt x="7939" y="16995"/>
                  </a:cubicBezTo>
                  <a:cubicBezTo>
                    <a:pt x="7939" y="16995"/>
                    <a:pt x="12576" y="28670"/>
                    <a:pt x="13610" y="30938"/>
                  </a:cubicBezTo>
                  <a:cubicBezTo>
                    <a:pt x="14644" y="33207"/>
                    <a:pt x="19681" y="41279"/>
                    <a:pt x="22183" y="42947"/>
                  </a:cubicBezTo>
                  <a:cubicBezTo>
                    <a:pt x="23550" y="43881"/>
                    <a:pt x="33691" y="55523"/>
                    <a:pt x="33691" y="55523"/>
                  </a:cubicBezTo>
                  <a:cubicBezTo>
                    <a:pt x="33691" y="55523"/>
                    <a:pt x="35626" y="53821"/>
                    <a:pt x="36893" y="53821"/>
                  </a:cubicBezTo>
                  <a:lnTo>
                    <a:pt x="38594" y="53821"/>
                  </a:lnTo>
                  <a:cubicBezTo>
                    <a:pt x="38594" y="53821"/>
                    <a:pt x="31389" y="43848"/>
                    <a:pt x="29688" y="40445"/>
                  </a:cubicBezTo>
                  <a:cubicBezTo>
                    <a:pt x="27987" y="37043"/>
                    <a:pt x="21082" y="27870"/>
                    <a:pt x="21082" y="27870"/>
                  </a:cubicBezTo>
                  <a:cubicBezTo>
                    <a:pt x="21082" y="27870"/>
                    <a:pt x="17913" y="8022"/>
                    <a:pt x="17813" y="6654"/>
                  </a:cubicBezTo>
                  <a:cubicBezTo>
                    <a:pt x="17579" y="4053"/>
                    <a:pt x="15912" y="83"/>
                    <a:pt x="15912" y="83"/>
                  </a:cubicBezTo>
                  <a:cubicBezTo>
                    <a:pt x="15912" y="83"/>
                    <a:pt x="15513" y="0"/>
                    <a:pt x="14726" y="0"/>
                  </a:cubicBez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8" name="Google Shape;1938;p49"/>
            <p:cNvSpPr/>
            <p:nvPr/>
          </p:nvSpPr>
          <p:spPr>
            <a:xfrm>
              <a:off x="5524125" y="4380250"/>
              <a:ext cx="57550" cy="76750"/>
            </a:xfrm>
            <a:custGeom>
              <a:avLst/>
              <a:gdLst/>
              <a:ahLst/>
              <a:cxnLst/>
              <a:rect l="l" t="t" r="r" b="b"/>
              <a:pathLst>
                <a:path w="2302" h="3070" fill="none" extrusionOk="0">
                  <a:moveTo>
                    <a:pt x="0" y="0"/>
                  </a:moveTo>
                  <a:cubicBezTo>
                    <a:pt x="1401" y="1768"/>
                    <a:pt x="2302" y="3069"/>
                    <a:pt x="2302" y="3069"/>
                  </a:cubicBez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9" name="Google Shape;1939;p49"/>
            <p:cNvSpPr/>
            <p:nvPr/>
          </p:nvSpPr>
          <p:spPr>
            <a:xfrm>
              <a:off x="5006250" y="3567150"/>
              <a:ext cx="477025" cy="763075"/>
            </a:xfrm>
            <a:custGeom>
              <a:avLst/>
              <a:gdLst/>
              <a:ahLst/>
              <a:cxnLst/>
              <a:rect l="l" t="t" r="r" b="b"/>
              <a:pathLst>
                <a:path w="19081" h="30523" fill="none" extrusionOk="0">
                  <a:moveTo>
                    <a:pt x="0" y="1"/>
                  </a:moveTo>
                  <a:cubicBezTo>
                    <a:pt x="0" y="1"/>
                    <a:pt x="1802" y="4671"/>
                    <a:pt x="4137" y="10075"/>
                  </a:cubicBezTo>
                  <a:cubicBezTo>
                    <a:pt x="6472" y="15445"/>
                    <a:pt x="9340" y="21917"/>
                    <a:pt x="13677" y="25152"/>
                  </a:cubicBezTo>
                  <a:cubicBezTo>
                    <a:pt x="15478" y="26520"/>
                    <a:pt x="17413" y="28588"/>
                    <a:pt x="19081" y="30523"/>
                  </a:cubicBez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0" name="Google Shape;1940;p49"/>
            <p:cNvSpPr/>
            <p:nvPr/>
          </p:nvSpPr>
          <p:spPr>
            <a:xfrm>
              <a:off x="4933700" y="3448750"/>
              <a:ext cx="207675" cy="88425"/>
            </a:xfrm>
            <a:custGeom>
              <a:avLst/>
              <a:gdLst/>
              <a:ahLst/>
              <a:cxnLst/>
              <a:rect l="l" t="t" r="r" b="b"/>
              <a:pathLst>
                <a:path w="8307" h="3537" fill="none" extrusionOk="0">
                  <a:moveTo>
                    <a:pt x="7839" y="0"/>
                  </a:moveTo>
                  <a:lnTo>
                    <a:pt x="0" y="3536"/>
                  </a:lnTo>
                  <a:lnTo>
                    <a:pt x="8306" y="3102"/>
                  </a:ln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1" name="Google Shape;1941;p49"/>
            <p:cNvSpPr/>
            <p:nvPr/>
          </p:nvSpPr>
          <p:spPr>
            <a:xfrm>
              <a:off x="4269875" y="2311550"/>
              <a:ext cx="941175" cy="964600"/>
            </a:xfrm>
            <a:custGeom>
              <a:avLst/>
              <a:gdLst/>
              <a:ahLst/>
              <a:cxnLst/>
              <a:rect l="l" t="t" r="r" b="b"/>
              <a:pathLst>
                <a:path w="37647" h="38584" extrusionOk="0">
                  <a:moveTo>
                    <a:pt x="33405" y="0"/>
                  </a:moveTo>
                  <a:cubicBezTo>
                    <a:pt x="33276" y="0"/>
                    <a:pt x="33149" y="7"/>
                    <a:pt x="33025" y="22"/>
                  </a:cubicBezTo>
                  <a:cubicBezTo>
                    <a:pt x="31090" y="223"/>
                    <a:pt x="26086" y="3625"/>
                    <a:pt x="25753" y="3992"/>
                  </a:cubicBezTo>
                  <a:cubicBezTo>
                    <a:pt x="25419" y="4325"/>
                    <a:pt x="24051" y="5126"/>
                    <a:pt x="23484" y="5560"/>
                  </a:cubicBezTo>
                  <a:cubicBezTo>
                    <a:pt x="23484" y="5560"/>
                    <a:pt x="11809" y="12832"/>
                    <a:pt x="10775" y="13499"/>
                  </a:cubicBezTo>
                  <a:cubicBezTo>
                    <a:pt x="9741" y="14166"/>
                    <a:pt x="7706" y="15533"/>
                    <a:pt x="7840" y="16000"/>
                  </a:cubicBezTo>
                  <a:cubicBezTo>
                    <a:pt x="7940" y="16467"/>
                    <a:pt x="1802" y="26408"/>
                    <a:pt x="1802" y="26408"/>
                  </a:cubicBezTo>
                  <a:cubicBezTo>
                    <a:pt x="1802" y="26408"/>
                    <a:pt x="1" y="28810"/>
                    <a:pt x="1702" y="30945"/>
                  </a:cubicBezTo>
                  <a:cubicBezTo>
                    <a:pt x="2383" y="31813"/>
                    <a:pt x="3048" y="32098"/>
                    <a:pt x="3652" y="32098"/>
                  </a:cubicBezTo>
                  <a:cubicBezTo>
                    <a:pt x="4557" y="32098"/>
                    <a:pt x="5325" y="31458"/>
                    <a:pt x="5805" y="31178"/>
                  </a:cubicBezTo>
                  <a:cubicBezTo>
                    <a:pt x="6572" y="30744"/>
                    <a:pt x="12810" y="24840"/>
                    <a:pt x="12810" y="24840"/>
                  </a:cubicBezTo>
                  <a:lnTo>
                    <a:pt x="18581" y="38583"/>
                  </a:lnTo>
                  <a:cubicBezTo>
                    <a:pt x="18581" y="38583"/>
                    <a:pt x="26077" y="33565"/>
                    <a:pt x="34288" y="33565"/>
                  </a:cubicBezTo>
                  <a:cubicBezTo>
                    <a:pt x="34544" y="33565"/>
                    <a:pt x="34802" y="33570"/>
                    <a:pt x="35059" y="33580"/>
                  </a:cubicBezTo>
                  <a:lnTo>
                    <a:pt x="29389" y="11364"/>
                  </a:lnTo>
                  <a:cubicBezTo>
                    <a:pt x="29389" y="11364"/>
                    <a:pt x="37228" y="5460"/>
                    <a:pt x="37428" y="3425"/>
                  </a:cubicBezTo>
                  <a:cubicBezTo>
                    <a:pt x="37646" y="1552"/>
                    <a:pt x="35294" y="0"/>
                    <a:pt x="334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2" name="Google Shape;1942;p49"/>
            <p:cNvSpPr/>
            <p:nvPr/>
          </p:nvSpPr>
          <p:spPr>
            <a:xfrm>
              <a:off x="4299075" y="2311550"/>
              <a:ext cx="911975" cy="964600"/>
            </a:xfrm>
            <a:custGeom>
              <a:avLst/>
              <a:gdLst/>
              <a:ahLst/>
              <a:cxnLst/>
              <a:rect l="l" t="t" r="r" b="b"/>
              <a:pathLst>
                <a:path w="36479" h="38584" extrusionOk="0">
                  <a:moveTo>
                    <a:pt x="32237" y="0"/>
                  </a:moveTo>
                  <a:cubicBezTo>
                    <a:pt x="32108" y="0"/>
                    <a:pt x="31981" y="7"/>
                    <a:pt x="31857" y="22"/>
                  </a:cubicBezTo>
                  <a:cubicBezTo>
                    <a:pt x="31089" y="89"/>
                    <a:pt x="29822" y="690"/>
                    <a:pt x="28554" y="1423"/>
                  </a:cubicBezTo>
                  <a:cubicBezTo>
                    <a:pt x="28652" y="1400"/>
                    <a:pt x="28751" y="1389"/>
                    <a:pt x="28850" y="1389"/>
                  </a:cubicBezTo>
                  <a:cubicBezTo>
                    <a:pt x="29321" y="1389"/>
                    <a:pt x="29779" y="1643"/>
                    <a:pt x="30055" y="2057"/>
                  </a:cubicBezTo>
                  <a:cubicBezTo>
                    <a:pt x="31023" y="3258"/>
                    <a:pt x="28988" y="7127"/>
                    <a:pt x="28988" y="7127"/>
                  </a:cubicBezTo>
                  <a:cubicBezTo>
                    <a:pt x="28988" y="7127"/>
                    <a:pt x="28360" y="3082"/>
                    <a:pt x="28216" y="3082"/>
                  </a:cubicBezTo>
                  <a:cubicBezTo>
                    <a:pt x="28194" y="3082"/>
                    <a:pt x="28183" y="3176"/>
                    <a:pt x="28187" y="3391"/>
                  </a:cubicBezTo>
                  <a:cubicBezTo>
                    <a:pt x="28221" y="4993"/>
                    <a:pt x="27787" y="9929"/>
                    <a:pt x="27787" y="9929"/>
                  </a:cubicBezTo>
                  <a:cubicBezTo>
                    <a:pt x="27787" y="9929"/>
                    <a:pt x="25678" y="7399"/>
                    <a:pt x="25304" y="7399"/>
                  </a:cubicBezTo>
                  <a:cubicBezTo>
                    <a:pt x="25257" y="7399"/>
                    <a:pt x="25237" y="7439"/>
                    <a:pt x="25252" y="7528"/>
                  </a:cubicBezTo>
                  <a:cubicBezTo>
                    <a:pt x="25385" y="8328"/>
                    <a:pt x="27120" y="15834"/>
                    <a:pt x="28187" y="18636"/>
                  </a:cubicBezTo>
                  <a:cubicBezTo>
                    <a:pt x="29255" y="21438"/>
                    <a:pt x="27387" y="29343"/>
                    <a:pt x="26319" y="31612"/>
                  </a:cubicBezTo>
                  <a:cubicBezTo>
                    <a:pt x="26225" y="31811"/>
                    <a:pt x="26145" y="31901"/>
                    <a:pt x="26075" y="31901"/>
                  </a:cubicBezTo>
                  <a:cubicBezTo>
                    <a:pt x="25437" y="31901"/>
                    <a:pt x="25692" y="24438"/>
                    <a:pt x="25021" y="24438"/>
                  </a:cubicBezTo>
                  <a:cubicBezTo>
                    <a:pt x="24929" y="24438"/>
                    <a:pt x="24818" y="24581"/>
                    <a:pt x="24685" y="24907"/>
                  </a:cubicBezTo>
                  <a:cubicBezTo>
                    <a:pt x="23517" y="27842"/>
                    <a:pt x="19514" y="36048"/>
                    <a:pt x="18547" y="36849"/>
                  </a:cubicBezTo>
                  <a:cubicBezTo>
                    <a:pt x="18516" y="36875"/>
                    <a:pt x="18488" y="36888"/>
                    <a:pt x="18462" y="36888"/>
                  </a:cubicBezTo>
                  <a:cubicBezTo>
                    <a:pt x="17694" y="36888"/>
                    <a:pt x="18858" y="25890"/>
                    <a:pt x="19181" y="24407"/>
                  </a:cubicBezTo>
                  <a:lnTo>
                    <a:pt x="19181" y="24407"/>
                  </a:lnTo>
                  <a:cubicBezTo>
                    <a:pt x="18781" y="25674"/>
                    <a:pt x="16012" y="33747"/>
                    <a:pt x="16012" y="33747"/>
                  </a:cubicBezTo>
                  <a:lnTo>
                    <a:pt x="12276" y="24140"/>
                  </a:lnTo>
                  <a:cubicBezTo>
                    <a:pt x="12276" y="24140"/>
                    <a:pt x="6849" y="19725"/>
                    <a:pt x="6477" y="19725"/>
                  </a:cubicBezTo>
                  <a:cubicBezTo>
                    <a:pt x="6444" y="19725"/>
                    <a:pt x="6451" y="19760"/>
                    <a:pt x="6505" y="19837"/>
                  </a:cubicBezTo>
                  <a:cubicBezTo>
                    <a:pt x="7172" y="20771"/>
                    <a:pt x="8773" y="23739"/>
                    <a:pt x="8773" y="23739"/>
                  </a:cubicBezTo>
                  <a:cubicBezTo>
                    <a:pt x="8773" y="23739"/>
                    <a:pt x="5898" y="23120"/>
                    <a:pt x="5532" y="23120"/>
                  </a:cubicBezTo>
                  <a:cubicBezTo>
                    <a:pt x="5473" y="23120"/>
                    <a:pt x="5479" y="23135"/>
                    <a:pt x="5571" y="23172"/>
                  </a:cubicBezTo>
                  <a:cubicBezTo>
                    <a:pt x="6238" y="23439"/>
                    <a:pt x="9174" y="24940"/>
                    <a:pt x="9174" y="24940"/>
                  </a:cubicBezTo>
                  <a:cubicBezTo>
                    <a:pt x="9174" y="24940"/>
                    <a:pt x="3169" y="29243"/>
                    <a:pt x="1435" y="29744"/>
                  </a:cubicBezTo>
                  <a:cubicBezTo>
                    <a:pt x="968" y="29877"/>
                    <a:pt x="501" y="29977"/>
                    <a:pt x="0" y="30011"/>
                  </a:cubicBezTo>
                  <a:cubicBezTo>
                    <a:pt x="134" y="30344"/>
                    <a:pt x="301" y="30678"/>
                    <a:pt x="534" y="30978"/>
                  </a:cubicBezTo>
                  <a:cubicBezTo>
                    <a:pt x="1210" y="31839"/>
                    <a:pt x="1870" y="32122"/>
                    <a:pt x="2471" y="32122"/>
                  </a:cubicBezTo>
                  <a:cubicBezTo>
                    <a:pt x="3382" y="32122"/>
                    <a:pt x="4155" y="31473"/>
                    <a:pt x="4637" y="31211"/>
                  </a:cubicBezTo>
                  <a:cubicBezTo>
                    <a:pt x="5404" y="30744"/>
                    <a:pt x="11642" y="24840"/>
                    <a:pt x="11642" y="24840"/>
                  </a:cubicBezTo>
                  <a:lnTo>
                    <a:pt x="17413" y="38583"/>
                  </a:lnTo>
                  <a:cubicBezTo>
                    <a:pt x="17413" y="38583"/>
                    <a:pt x="24909" y="33565"/>
                    <a:pt x="33120" y="33565"/>
                  </a:cubicBezTo>
                  <a:cubicBezTo>
                    <a:pt x="33376" y="33565"/>
                    <a:pt x="33634" y="33570"/>
                    <a:pt x="33891" y="33580"/>
                  </a:cubicBezTo>
                  <a:lnTo>
                    <a:pt x="28221" y="11364"/>
                  </a:lnTo>
                  <a:cubicBezTo>
                    <a:pt x="28221" y="11364"/>
                    <a:pt x="36060" y="5460"/>
                    <a:pt x="36260" y="3425"/>
                  </a:cubicBezTo>
                  <a:cubicBezTo>
                    <a:pt x="36478" y="1552"/>
                    <a:pt x="34126" y="0"/>
                    <a:pt x="32237" y="0"/>
                  </a:cubicBezTo>
                  <a:close/>
                </a:path>
              </a:pathLst>
            </a:custGeom>
            <a:solidFill>
              <a:srgbClr val="92E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3" name="Google Shape;1943;p49"/>
            <p:cNvSpPr/>
            <p:nvPr/>
          </p:nvSpPr>
          <p:spPr>
            <a:xfrm>
              <a:off x="4299075" y="2311550"/>
              <a:ext cx="911975" cy="964600"/>
            </a:xfrm>
            <a:custGeom>
              <a:avLst/>
              <a:gdLst/>
              <a:ahLst/>
              <a:cxnLst/>
              <a:rect l="l" t="t" r="r" b="b"/>
              <a:pathLst>
                <a:path w="36479" h="38584" extrusionOk="0">
                  <a:moveTo>
                    <a:pt x="32237" y="0"/>
                  </a:moveTo>
                  <a:cubicBezTo>
                    <a:pt x="32108" y="0"/>
                    <a:pt x="31981" y="7"/>
                    <a:pt x="31857" y="22"/>
                  </a:cubicBezTo>
                  <a:cubicBezTo>
                    <a:pt x="31089" y="89"/>
                    <a:pt x="29822" y="690"/>
                    <a:pt x="28554" y="1423"/>
                  </a:cubicBezTo>
                  <a:cubicBezTo>
                    <a:pt x="28652" y="1400"/>
                    <a:pt x="28751" y="1389"/>
                    <a:pt x="28850" y="1389"/>
                  </a:cubicBezTo>
                  <a:cubicBezTo>
                    <a:pt x="29321" y="1389"/>
                    <a:pt x="29779" y="1643"/>
                    <a:pt x="30055" y="2057"/>
                  </a:cubicBezTo>
                  <a:cubicBezTo>
                    <a:pt x="31023" y="3258"/>
                    <a:pt x="28988" y="7127"/>
                    <a:pt x="28988" y="7127"/>
                  </a:cubicBezTo>
                  <a:cubicBezTo>
                    <a:pt x="28988" y="7127"/>
                    <a:pt x="28360" y="3082"/>
                    <a:pt x="28216" y="3082"/>
                  </a:cubicBezTo>
                  <a:cubicBezTo>
                    <a:pt x="28194" y="3082"/>
                    <a:pt x="28183" y="3176"/>
                    <a:pt x="28187" y="3391"/>
                  </a:cubicBezTo>
                  <a:cubicBezTo>
                    <a:pt x="28221" y="4993"/>
                    <a:pt x="27787" y="9929"/>
                    <a:pt x="27787" y="9929"/>
                  </a:cubicBezTo>
                  <a:cubicBezTo>
                    <a:pt x="27787" y="9929"/>
                    <a:pt x="25678" y="7399"/>
                    <a:pt x="25304" y="7399"/>
                  </a:cubicBezTo>
                  <a:cubicBezTo>
                    <a:pt x="25257" y="7399"/>
                    <a:pt x="25237" y="7439"/>
                    <a:pt x="25252" y="7528"/>
                  </a:cubicBezTo>
                  <a:cubicBezTo>
                    <a:pt x="25385" y="8328"/>
                    <a:pt x="27120" y="15834"/>
                    <a:pt x="28187" y="18636"/>
                  </a:cubicBezTo>
                  <a:cubicBezTo>
                    <a:pt x="29255" y="21438"/>
                    <a:pt x="27387" y="29343"/>
                    <a:pt x="26319" y="31612"/>
                  </a:cubicBezTo>
                  <a:cubicBezTo>
                    <a:pt x="26225" y="31811"/>
                    <a:pt x="26145" y="31901"/>
                    <a:pt x="26075" y="31901"/>
                  </a:cubicBezTo>
                  <a:cubicBezTo>
                    <a:pt x="25437" y="31901"/>
                    <a:pt x="25692" y="24438"/>
                    <a:pt x="25021" y="24438"/>
                  </a:cubicBezTo>
                  <a:cubicBezTo>
                    <a:pt x="24929" y="24438"/>
                    <a:pt x="24818" y="24581"/>
                    <a:pt x="24685" y="24907"/>
                  </a:cubicBezTo>
                  <a:cubicBezTo>
                    <a:pt x="23517" y="27842"/>
                    <a:pt x="19514" y="36048"/>
                    <a:pt x="18547" y="36849"/>
                  </a:cubicBezTo>
                  <a:cubicBezTo>
                    <a:pt x="18516" y="36875"/>
                    <a:pt x="18488" y="36888"/>
                    <a:pt x="18462" y="36888"/>
                  </a:cubicBezTo>
                  <a:cubicBezTo>
                    <a:pt x="17694" y="36888"/>
                    <a:pt x="18858" y="25890"/>
                    <a:pt x="19181" y="24407"/>
                  </a:cubicBezTo>
                  <a:lnTo>
                    <a:pt x="19181" y="24407"/>
                  </a:lnTo>
                  <a:cubicBezTo>
                    <a:pt x="18781" y="25674"/>
                    <a:pt x="16012" y="33747"/>
                    <a:pt x="16012" y="33747"/>
                  </a:cubicBezTo>
                  <a:lnTo>
                    <a:pt x="12276" y="24140"/>
                  </a:lnTo>
                  <a:cubicBezTo>
                    <a:pt x="12276" y="24140"/>
                    <a:pt x="6849" y="19725"/>
                    <a:pt x="6477" y="19725"/>
                  </a:cubicBezTo>
                  <a:cubicBezTo>
                    <a:pt x="6444" y="19725"/>
                    <a:pt x="6451" y="19760"/>
                    <a:pt x="6505" y="19837"/>
                  </a:cubicBezTo>
                  <a:cubicBezTo>
                    <a:pt x="7172" y="20771"/>
                    <a:pt x="8773" y="23739"/>
                    <a:pt x="8773" y="23739"/>
                  </a:cubicBezTo>
                  <a:cubicBezTo>
                    <a:pt x="8773" y="23739"/>
                    <a:pt x="5898" y="23120"/>
                    <a:pt x="5532" y="23120"/>
                  </a:cubicBezTo>
                  <a:cubicBezTo>
                    <a:pt x="5473" y="23120"/>
                    <a:pt x="5479" y="23135"/>
                    <a:pt x="5571" y="23172"/>
                  </a:cubicBezTo>
                  <a:cubicBezTo>
                    <a:pt x="6238" y="23439"/>
                    <a:pt x="9174" y="24940"/>
                    <a:pt x="9174" y="24940"/>
                  </a:cubicBezTo>
                  <a:cubicBezTo>
                    <a:pt x="9174" y="24940"/>
                    <a:pt x="3169" y="29243"/>
                    <a:pt x="1435" y="29744"/>
                  </a:cubicBezTo>
                  <a:cubicBezTo>
                    <a:pt x="968" y="29877"/>
                    <a:pt x="501" y="29977"/>
                    <a:pt x="0" y="30011"/>
                  </a:cubicBezTo>
                  <a:cubicBezTo>
                    <a:pt x="134" y="30344"/>
                    <a:pt x="301" y="30678"/>
                    <a:pt x="534" y="30978"/>
                  </a:cubicBezTo>
                  <a:cubicBezTo>
                    <a:pt x="1210" y="31839"/>
                    <a:pt x="1870" y="32122"/>
                    <a:pt x="2471" y="32122"/>
                  </a:cubicBezTo>
                  <a:cubicBezTo>
                    <a:pt x="3382" y="32122"/>
                    <a:pt x="4155" y="31473"/>
                    <a:pt x="4637" y="31211"/>
                  </a:cubicBezTo>
                  <a:cubicBezTo>
                    <a:pt x="5404" y="30744"/>
                    <a:pt x="11642" y="24840"/>
                    <a:pt x="11642" y="24840"/>
                  </a:cubicBezTo>
                  <a:lnTo>
                    <a:pt x="17413" y="38583"/>
                  </a:lnTo>
                  <a:cubicBezTo>
                    <a:pt x="17413" y="38583"/>
                    <a:pt x="24909" y="33565"/>
                    <a:pt x="33120" y="33565"/>
                  </a:cubicBezTo>
                  <a:cubicBezTo>
                    <a:pt x="33376" y="33565"/>
                    <a:pt x="33634" y="33570"/>
                    <a:pt x="33891" y="33580"/>
                  </a:cubicBezTo>
                  <a:lnTo>
                    <a:pt x="28221" y="11364"/>
                  </a:lnTo>
                  <a:cubicBezTo>
                    <a:pt x="28221" y="11364"/>
                    <a:pt x="36060" y="5460"/>
                    <a:pt x="36260" y="3425"/>
                  </a:cubicBezTo>
                  <a:cubicBezTo>
                    <a:pt x="36478" y="1552"/>
                    <a:pt x="34126" y="0"/>
                    <a:pt x="3223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4" name="Google Shape;1944;p49"/>
            <p:cNvSpPr/>
            <p:nvPr/>
          </p:nvSpPr>
          <p:spPr>
            <a:xfrm>
              <a:off x="4269875" y="2306250"/>
              <a:ext cx="941550" cy="969900"/>
            </a:xfrm>
            <a:custGeom>
              <a:avLst/>
              <a:gdLst/>
              <a:ahLst/>
              <a:cxnLst/>
              <a:rect l="l" t="t" r="r" b="b"/>
              <a:pathLst>
                <a:path w="37662" h="38796" fill="none" extrusionOk="0">
                  <a:moveTo>
                    <a:pt x="33025" y="234"/>
                  </a:moveTo>
                  <a:cubicBezTo>
                    <a:pt x="31090" y="435"/>
                    <a:pt x="26086" y="3837"/>
                    <a:pt x="25753" y="4204"/>
                  </a:cubicBezTo>
                  <a:cubicBezTo>
                    <a:pt x="25419" y="4537"/>
                    <a:pt x="24051" y="5338"/>
                    <a:pt x="23484" y="5772"/>
                  </a:cubicBezTo>
                  <a:cubicBezTo>
                    <a:pt x="23484" y="5772"/>
                    <a:pt x="11809" y="13044"/>
                    <a:pt x="10775" y="13711"/>
                  </a:cubicBezTo>
                  <a:cubicBezTo>
                    <a:pt x="9741" y="14378"/>
                    <a:pt x="7706" y="15745"/>
                    <a:pt x="7840" y="16212"/>
                  </a:cubicBezTo>
                  <a:cubicBezTo>
                    <a:pt x="7940" y="16679"/>
                    <a:pt x="1802" y="26620"/>
                    <a:pt x="1802" y="26620"/>
                  </a:cubicBezTo>
                  <a:cubicBezTo>
                    <a:pt x="1802" y="26620"/>
                    <a:pt x="1" y="29022"/>
                    <a:pt x="1702" y="31157"/>
                  </a:cubicBezTo>
                  <a:cubicBezTo>
                    <a:pt x="3403" y="33325"/>
                    <a:pt x="5005" y="31857"/>
                    <a:pt x="5805" y="31390"/>
                  </a:cubicBezTo>
                  <a:cubicBezTo>
                    <a:pt x="6572" y="30956"/>
                    <a:pt x="12810" y="25052"/>
                    <a:pt x="12810" y="25052"/>
                  </a:cubicBezTo>
                  <a:lnTo>
                    <a:pt x="18581" y="38795"/>
                  </a:lnTo>
                  <a:cubicBezTo>
                    <a:pt x="18581" y="38795"/>
                    <a:pt x="26553" y="33458"/>
                    <a:pt x="35059" y="33792"/>
                  </a:cubicBezTo>
                  <a:lnTo>
                    <a:pt x="29389" y="11576"/>
                  </a:lnTo>
                  <a:cubicBezTo>
                    <a:pt x="29389" y="11576"/>
                    <a:pt x="37228" y="5672"/>
                    <a:pt x="37428" y="3637"/>
                  </a:cubicBezTo>
                  <a:cubicBezTo>
                    <a:pt x="37661" y="1635"/>
                    <a:pt x="34959" y="1"/>
                    <a:pt x="33025" y="234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5" name="Google Shape;1945;p49"/>
            <p:cNvSpPr/>
            <p:nvPr/>
          </p:nvSpPr>
          <p:spPr>
            <a:xfrm>
              <a:off x="4726050" y="3042625"/>
              <a:ext cx="20025" cy="233525"/>
            </a:xfrm>
            <a:custGeom>
              <a:avLst/>
              <a:gdLst/>
              <a:ahLst/>
              <a:cxnLst/>
              <a:rect l="l" t="t" r="r" b="b"/>
              <a:pathLst>
                <a:path w="801" h="9341" extrusionOk="0">
                  <a:moveTo>
                    <a:pt x="801" y="0"/>
                  </a:moveTo>
                  <a:cubicBezTo>
                    <a:pt x="167" y="3069"/>
                    <a:pt x="0" y="6205"/>
                    <a:pt x="334" y="9340"/>
                  </a:cubicBezTo>
                  <a:lnTo>
                    <a:pt x="8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49"/>
            <p:cNvSpPr/>
            <p:nvPr/>
          </p:nvSpPr>
          <p:spPr>
            <a:xfrm>
              <a:off x="4726050" y="3042625"/>
              <a:ext cx="20025" cy="233525"/>
            </a:xfrm>
            <a:custGeom>
              <a:avLst/>
              <a:gdLst/>
              <a:ahLst/>
              <a:cxnLst/>
              <a:rect l="l" t="t" r="r" b="b"/>
              <a:pathLst>
                <a:path w="801" h="9341" fill="none" extrusionOk="0">
                  <a:moveTo>
                    <a:pt x="334" y="9340"/>
                  </a:moveTo>
                  <a:cubicBezTo>
                    <a:pt x="0" y="6205"/>
                    <a:pt x="167" y="3069"/>
                    <a:pt x="801" y="0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49"/>
            <p:cNvSpPr/>
            <p:nvPr/>
          </p:nvSpPr>
          <p:spPr>
            <a:xfrm>
              <a:off x="4707700" y="2904200"/>
              <a:ext cx="53400" cy="198500"/>
            </a:xfrm>
            <a:custGeom>
              <a:avLst/>
              <a:gdLst/>
              <a:ahLst/>
              <a:cxnLst/>
              <a:rect l="l" t="t" r="r" b="b"/>
              <a:pathLst>
                <a:path w="2136" h="7940" extrusionOk="0">
                  <a:moveTo>
                    <a:pt x="2135" y="0"/>
                  </a:moveTo>
                  <a:lnTo>
                    <a:pt x="2135" y="0"/>
                  </a:lnTo>
                  <a:cubicBezTo>
                    <a:pt x="0" y="6004"/>
                    <a:pt x="0" y="7939"/>
                    <a:pt x="0" y="7939"/>
                  </a:cubicBezTo>
                  <a:lnTo>
                    <a:pt x="21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49"/>
            <p:cNvSpPr/>
            <p:nvPr/>
          </p:nvSpPr>
          <p:spPr>
            <a:xfrm>
              <a:off x="4707700" y="2904200"/>
              <a:ext cx="53400" cy="198500"/>
            </a:xfrm>
            <a:custGeom>
              <a:avLst/>
              <a:gdLst/>
              <a:ahLst/>
              <a:cxnLst/>
              <a:rect l="l" t="t" r="r" b="b"/>
              <a:pathLst>
                <a:path w="2136" h="7940" fill="none" extrusionOk="0">
                  <a:moveTo>
                    <a:pt x="0" y="7939"/>
                  </a:moveTo>
                  <a:cubicBezTo>
                    <a:pt x="0" y="7939"/>
                    <a:pt x="0" y="6004"/>
                    <a:pt x="2135" y="0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49"/>
            <p:cNvSpPr/>
            <p:nvPr/>
          </p:nvSpPr>
          <p:spPr>
            <a:xfrm>
              <a:off x="4476700" y="2808275"/>
              <a:ext cx="113450" cy="124300"/>
            </a:xfrm>
            <a:custGeom>
              <a:avLst/>
              <a:gdLst/>
              <a:ahLst/>
              <a:cxnLst/>
              <a:rect l="l" t="t" r="r" b="b"/>
              <a:pathLst>
                <a:path w="4538" h="4972" extrusionOk="0">
                  <a:moveTo>
                    <a:pt x="134" y="1"/>
                  </a:moveTo>
                  <a:lnTo>
                    <a:pt x="1" y="1702"/>
                  </a:lnTo>
                  <a:lnTo>
                    <a:pt x="4537" y="4971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49"/>
            <p:cNvSpPr/>
            <p:nvPr/>
          </p:nvSpPr>
          <p:spPr>
            <a:xfrm>
              <a:off x="4476700" y="2808275"/>
              <a:ext cx="113450" cy="124300"/>
            </a:xfrm>
            <a:custGeom>
              <a:avLst/>
              <a:gdLst/>
              <a:ahLst/>
              <a:cxnLst/>
              <a:rect l="l" t="t" r="r" b="b"/>
              <a:pathLst>
                <a:path w="4538" h="4972" fill="none" extrusionOk="0">
                  <a:moveTo>
                    <a:pt x="134" y="1"/>
                  </a:moveTo>
                  <a:lnTo>
                    <a:pt x="4537" y="4971"/>
                  </a:lnTo>
                  <a:lnTo>
                    <a:pt x="1" y="1702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49"/>
            <p:cNvSpPr/>
            <p:nvPr/>
          </p:nvSpPr>
          <p:spPr>
            <a:xfrm>
              <a:off x="5004575" y="2391325"/>
              <a:ext cx="36725" cy="204325"/>
            </a:xfrm>
            <a:custGeom>
              <a:avLst/>
              <a:gdLst/>
              <a:ahLst/>
              <a:cxnLst/>
              <a:rect l="l" t="t" r="r" b="b"/>
              <a:pathLst>
                <a:path w="1469" h="8173" extrusionOk="0">
                  <a:moveTo>
                    <a:pt x="1468" y="0"/>
                  </a:moveTo>
                  <a:lnTo>
                    <a:pt x="1" y="1802"/>
                  </a:lnTo>
                  <a:lnTo>
                    <a:pt x="1" y="8173"/>
                  </a:lnTo>
                  <a:lnTo>
                    <a:pt x="146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49"/>
            <p:cNvSpPr/>
            <p:nvPr/>
          </p:nvSpPr>
          <p:spPr>
            <a:xfrm>
              <a:off x="5004575" y="2391325"/>
              <a:ext cx="36725" cy="204325"/>
            </a:xfrm>
            <a:custGeom>
              <a:avLst/>
              <a:gdLst/>
              <a:ahLst/>
              <a:cxnLst/>
              <a:rect l="l" t="t" r="r" b="b"/>
              <a:pathLst>
                <a:path w="1469" h="8173" fill="none" extrusionOk="0">
                  <a:moveTo>
                    <a:pt x="1" y="1802"/>
                  </a:moveTo>
                  <a:lnTo>
                    <a:pt x="1" y="8173"/>
                  </a:lnTo>
                  <a:lnTo>
                    <a:pt x="1468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49"/>
            <p:cNvSpPr/>
            <p:nvPr/>
          </p:nvSpPr>
          <p:spPr>
            <a:xfrm>
              <a:off x="4778575" y="2917200"/>
              <a:ext cx="1700" cy="4525"/>
            </a:xfrm>
            <a:custGeom>
              <a:avLst/>
              <a:gdLst/>
              <a:ahLst/>
              <a:cxnLst/>
              <a:rect l="l" t="t" r="r" b="b"/>
              <a:pathLst>
                <a:path w="68" h="181" extrusionOk="0">
                  <a:moveTo>
                    <a:pt x="65" y="0"/>
                  </a:moveTo>
                  <a:cubicBezTo>
                    <a:pt x="61" y="0"/>
                    <a:pt x="46" y="67"/>
                    <a:pt x="1" y="181"/>
                  </a:cubicBezTo>
                  <a:cubicBezTo>
                    <a:pt x="34" y="114"/>
                    <a:pt x="34" y="80"/>
                    <a:pt x="68" y="47"/>
                  </a:cubicBezTo>
                  <a:cubicBezTo>
                    <a:pt x="68" y="15"/>
                    <a:pt x="68" y="0"/>
                    <a:pt x="6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49"/>
            <p:cNvSpPr/>
            <p:nvPr/>
          </p:nvSpPr>
          <p:spPr>
            <a:xfrm>
              <a:off x="4794675" y="1876100"/>
              <a:ext cx="523725" cy="361825"/>
            </a:xfrm>
            <a:custGeom>
              <a:avLst/>
              <a:gdLst/>
              <a:ahLst/>
              <a:cxnLst/>
              <a:rect l="l" t="t" r="r" b="b"/>
              <a:pathLst>
                <a:path w="20949" h="14473" extrusionOk="0">
                  <a:moveTo>
                    <a:pt x="18829" y="1"/>
                  </a:moveTo>
                  <a:cubicBezTo>
                    <a:pt x="18554" y="1"/>
                    <a:pt x="18261" y="89"/>
                    <a:pt x="17970" y="295"/>
                  </a:cubicBezTo>
                  <a:lnTo>
                    <a:pt x="1158" y="11836"/>
                  </a:lnTo>
                  <a:cubicBezTo>
                    <a:pt x="1" y="12630"/>
                    <a:pt x="548" y="14472"/>
                    <a:pt x="1954" y="14472"/>
                  </a:cubicBezTo>
                  <a:cubicBezTo>
                    <a:pt x="1967" y="14472"/>
                    <a:pt x="1979" y="14472"/>
                    <a:pt x="1992" y="14472"/>
                  </a:cubicBezTo>
                  <a:cubicBezTo>
                    <a:pt x="2292" y="14472"/>
                    <a:pt x="2592" y="14405"/>
                    <a:pt x="2826" y="14238"/>
                  </a:cubicBezTo>
                  <a:lnTo>
                    <a:pt x="19638" y="2697"/>
                  </a:lnTo>
                  <a:cubicBezTo>
                    <a:pt x="20949" y="1796"/>
                    <a:pt x="20069" y="1"/>
                    <a:pt x="1882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49"/>
            <p:cNvSpPr/>
            <p:nvPr/>
          </p:nvSpPr>
          <p:spPr>
            <a:xfrm>
              <a:off x="4953700" y="1952675"/>
              <a:ext cx="326925" cy="224350"/>
            </a:xfrm>
            <a:custGeom>
              <a:avLst/>
              <a:gdLst/>
              <a:ahLst/>
              <a:cxnLst/>
              <a:rect l="l" t="t" r="r" b="b"/>
              <a:pathLst>
                <a:path w="13077" h="8974" fill="none" extrusionOk="0">
                  <a:moveTo>
                    <a:pt x="1" y="8974"/>
                  </a:moveTo>
                  <a:lnTo>
                    <a:pt x="13077" y="0"/>
                  </a:ln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49"/>
            <p:cNvSpPr/>
            <p:nvPr/>
          </p:nvSpPr>
          <p:spPr>
            <a:xfrm>
              <a:off x="4917025" y="1884300"/>
              <a:ext cx="326925" cy="224350"/>
            </a:xfrm>
            <a:custGeom>
              <a:avLst/>
              <a:gdLst/>
              <a:ahLst/>
              <a:cxnLst/>
              <a:rect l="l" t="t" r="r" b="b"/>
              <a:pathLst>
                <a:path w="13077" h="8974" fill="none" extrusionOk="0">
                  <a:moveTo>
                    <a:pt x="0" y="8973"/>
                  </a:moveTo>
                  <a:lnTo>
                    <a:pt x="13076" y="0"/>
                  </a:ln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49"/>
            <p:cNvSpPr/>
            <p:nvPr/>
          </p:nvSpPr>
          <p:spPr>
            <a:xfrm>
              <a:off x="4409150" y="3323650"/>
              <a:ext cx="959875" cy="674675"/>
            </a:xfrm>
            <a:custGeom>
              <a:avLst/>
              <a:gdLst/>
              <a:ahLst/>
              <a:cxnLst/>
              <a:rect l="l" t="t" r="r" b="b"/>
              <a:pathLst>
                <a:path w="38395" h="26987" extrusionOk="0">
                  <a:moveTo>
                    <a:pt x="13143" y="1"/>
                  </a:moveTo>
                  <a:cubicBezTo>
                    <a:pt x="13143" y="1"/>
                    <a:pt x="568" y="14645"/>
                    <a:pt x="267" y="17980"/>
                  </a:cubicBezTo>
                  <a:cubicBezTo>
                    <a:pt x="1" y="21316"/>
                    <a:pt x="2502" y="24652"/>
                    <a:pt x="5571" y="25486"/>
                  </a:cubicBezTo>
                  <a:cubicBezTo>
                    <a:pt x="8607" y="26320"/>
                    <a:pt x="38395" y="26987"/>
                    <a:pt x="38395" y="26987"/>
                  </a:cubicBezTo>
                  <a:lnTo>
                    <a:pt x="38128" y="21416"/>
                  </a:lnTo>
                  <a:lnTo>
                    <a:pt x="11676" y="17447"/>
                  </a:lnTo>
                  <a:lnTo>
                    <a:pt x="20415" y="8974"/>
                  </a:lnTo>
                  <a:lnTo>
                    <a:pt x="13143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49"/>
            <p:cNvSpPr/>
            <p:nvPr/>
          </p:nvSpPr>
          <p:spPr>
            <a:xfrm>
              <a:off x="4409150" y="3323650"/>
              <a:ext cx="959875" cy="674675"/>
            </a:xfrm>
            <a:custGeom>
              <a:avLst/>
              <a:gdLst/>
              <a:ahLst/>
              <a:cxnLst/>
              <a:rect l="l" t="t" r="r" b="b"/>
              <a:pathLst>
                <a:path w="38395" h="26987" fill="none" extrusionOk="0">
                  <a:moveTo>
                    <a:pt x="13143" y="1"/>
                  </a:moveTo>
                  <a:cubicBezTo>
                    <a:pt x="13143" y="1"/>
                    <a:pt x="568" y="14645"/>
                    <a:pt x="267" y="17980"/>
                  </a:cubicBezTo>
                  <a:cubicBezTo>
                    <a:pt x="1" y="21316"/>
                    <a:pt x="2502" y="24652"/>
                    <a:pt x="5571" y="25486"/>
                  </a:cubicBezTo>
                  <a:cubicBezTo>
                    <a:pt x="8607" y="26320"/>
                    <a:pt x="38395" y="26987"/>
                    <a:pt x="38395" y="26987"/>
                  </a:cubicBezTo>
                  <a:lnTo>
                    <a:pt x="38128" y="21416"/>
                  </a:lnTo>
                  <a:lnTo>
                    <a:pt x="11676" y="17447"/>
                  </a:lnTo>
                  <a:lnTo>
                    <a:pt x="20415" y="8974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49"/>
            <p:cNvSpPr/>
            <p:nvPr/>
          </p:nvSpPr>
          <p:spPr>
            <a:xfrm>
              <a:off x="5229750" y="3920750"/>
              <a:ext cx="50875" cy="5850"/>
            </a:xfrm>
            <a:custGeom>
              <a:avLst/>
              <a:gdLst/>
              <a:ahLst/>
              <a:cxnLst/>
              <a:rect l="l" t="t" r="r" b="b"/>
              <a:pathLst>
                <a:path w="2035" h="234" fill="none" extrusionOk="0">
                  <a:moveTo>
                    <a:pt x="0" y="0"/>
                  </a:moveTo>
                  <a:lnTo>
                    <a:pt x="2035" y="234"/>
                  </a:ln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49"/>
            <p:cNvSpPr/>
            <p:nvPr/>
          </p:nvSpPr>
          <p:spPr>
            <a:xfrm>
              <a:off x="4507550" y="3746450"/>
              <a:ext cx="664675" cy="167650"/>
            </a:xfrm>
            <a:custGeom>
              <a:avLst/>
              <a:gdLst/>
              <a:ahLst/>
              <a:cxnLst/>
              <a:rect l="l" t="t" r="r" b="b"/>
              <a:pathLst>
                <a:path w="26587" h="6706" fill="none" extrusionOk="0">
                  <a:moveTo>
                    <a:pt x="568" y="1"/>
                  </a:moveTo>
                  <a:lnTo>
                    <a:pt x="1" y="735"/>
                  </a:lnTo>
                  <a:cubicBezTo>
                    <a:pt x="1" y="735"/>
                    <a:pt x="3603" y="568"/>
                    <a:pt x="2869" y="1268"/>
                  </a:cubicBezTo>
                  <a:cubicBezTo>
                    <a:pt x="2402" y="1835"/>
                    <a:pt x="2069" y="2536"/>
                    <a:pt x="1969" y="3236"/>
                  </a:cubicBezTo>
                  <a:lnTo>
                    <a:pt x="4137" y="2703"/>
                  </a:lnTo>
                  <a:cubicBezTo>
                    <a:pt x="4137" y="2703"/>
                    <a:pt x="2869" y="5205"/>
                    <a:pt x="3770" y="5038"/>
                  </a:cubicBezTo>
                  <a:cubicBezTo>
                    <a:pt x="4437" y="4871"/>
                    <a:pt x="5104" y="4637"/>
                    <a:pt x="5738" y="4337"/>
                  </a:cubicBezTo>
                  <a:lnTo>
                    <a:pt x="26586" y="6706"/>
                  </a:ln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49"/>
            <p:cNvSpPr/>
            <p:nvPr/>
          </p:nvSpPr>
          <p:spPr>
            <a:xfrm>
              <a:off x="4590125" y="3261100"/>
              <a:ext cx="276875" cy="398650"/>
            </a:xfrm>
            <a:custGeom>
              <a:avLst/>
              <a:gdLst/>
              <a:ahLst/>
              <a:cxnLst/>
              <a:rect l="l" t="t" r="r" b="b"/>
              <a:pathLst>
                <a:path w="11075" h="15946" fill="none" extrusionOk="0">
                  <a:moveTo>
                    <a:pt x="9273" y="1"/>
                  </a:moveTo>
                  <a:cubicBezTo>
                    <a:pt x="9273" y="1"/>
                    <a:pt x="5871" y="2336"/>
                    <a:pt x="7472" y="2703"/>
                  </a:cubicBezTo>
                  <a:cubicBezTo>
                    <a:pt x="9107" y="3070"/>
                    <a:pt x="11075" y="2536"/>
                    <a:pt x="10541" y="3237"/>
                  </a:cubicBezTo>
                  <a:cubicBezTo>
                    <a:pt x="9740" y="4104"/>
                    <a:pt x="8906" y="4938"/>
                    <a:pt x="8039" y="5738"/>
                  </a:cubicBezTo>
                  <a:lnTo>
                    <a:pt x="0" y="15946"/>
                  </a:ln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49"/>
            <p:cNvSpPr/>
            <p:nvPr/>
          </p:nvSpPr>
          <p:spPr>
            <a:xfrm>
              <a:off x="4776925" y="3252775"/>
              <a:ext cx="161800" cy="75900"/>
            </a:xfrm>
            <a:custGeom>
              <a:avLst/>
              <a:gdLst/>
              <a:ahLst/>
              <a:cxnLst/>
              <a:rect l="l" t="t" r="r" b="b"/>
              <a:pathLst>
                <a:path w="6472" h="3036" fill="none" extrusionOk="0">
                  <a:moveTo>
                    <a:pt x="0" y="3036"/>
                  </a:moveTo>
                  <a:cubicBezTo>
                    <a:pt x="0" y="3036"/>
                    <a:pt x="2002" y="167"/>
                    <a:pt x="6471" y="0"/>
                  </a:cubicBez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3" name="Google Shape;1963;p49"/>
            <p:cNvSpPr/>
            <p:nvPr/>
          </p:nvSpPr>
          <p:spPr>
            <a:xfrm>
              <a:off x="5323150" y="3852075"/>
              <a:ext cx="159300" cy="333050"/>
            </a:xfrm>
            <a:custGeom>
              <a:avLst/>
              <a:gdLst/>
              <a:ahLst/>
              <a:cxnLst/>
              <a:rect l="l" t="t" r="r" b="b"/>
              <a:pathLst>
                <a:path w="6372" h="13322" extrusionOk="0">
                  <a:moveTo>
                    <a:pt x="3112" y="1"/>
                  </a:moveTo>
                  <a:cubicBezTo>
                    <a:pt x="2098" y="1"/>
                    <a:pt x="1001" y="246"/>
                    <a:pt x="1001" y="246"/>
                  </a:cubicBezTo>
                  <a:cubicBezTo>
                    <a:pt x="0" y="1380"/>
                    <a:pt x="133" y="4215"/>
                    <a:pt x="1001" y="6217"/>
                  </a:cubicBezTo>
                  <a:cubicBezTo>
                    <a:pt x="1868" y="8218"/>
                    <a:pt x="1835" y="13322"/>
                    <a:pt x="2702" y="13322"/>
                  </a:cubicBezTo>
                  <a:cubicBezTo>
                    <a:pt x="3569" y="13322"/>
                    <a:pt x="6138" y="11487"/>
                    <a:pt x="6271" y="9786"/>
                  </a:cubicBezTo>
                  <a:cubicBezTo>
                    <a:pt x="6371" y="8085"/>
                    <a:pt x="5537" y="6217"/>
                    <a:pt x="5537" y="5082"/>
                  </a:cubicBezTo>
                  <a:cubicBezTo>
                    <a:pt x="5537" y="3948"/>
                    <a:pt x="5270" y="1513"/>
                    <a:pt x="4703" y="513"/>
                  </a:cubicBezTo>
                  <a:cubicBezTo>
                    <a:pt x="4472" y="117"/>
                    <a:pt x="3812" y="1"/>
                    <a:pt x="3112" y="1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49"/>
            <p:cNvSpPr/>
            <p:nvPr/>
          </p:nvSpPr>
          <p:spPr>
            <a:xfrm>
              <a:off x="5380675" y="3852225"/>
              <a:ext cx="102600" cy="332075"/>
            </a:xfrm>
            <a:custGeom>
              <a:avLst/>
              <a:gdLst/>
              <a:ahLst/>
              <a:cxnLst/>
              <a:rect l="l" t="t" r="r" b="b"/>
              <a:pathLst>
                <a:path w="4104" h="13283" extrusionOk="0">
                  <a:moveTo>
                    <a:pt x="865" y="0"/>
                  </a:moveTo>
                  <a:cubicBezTo>
                    <a:pt x="778" y="0"/>
                    <a:pt x="689" y="2"/>
                    <a:pt x="601" y="6"/>
                  </a:cubicBezTo>
                  <a:cubicBezTo>
                    <a:pt x="167" y="406"/>
                    <a:pt x="1" y="1007"/>
                    <a:pt x="67" y="1607"/>
                  </a:cubicBezTo>
                  <a:cubicBezTo>
                    <a:pt x="268" y="3242"/>
                    <a:pt x="1902" y="9880"/>
                    <a:pt x="1302" y="11715"/>
                  </a:cubicBezTo>
                  <a:cubicBezTo>
                    <a:pt x="1135" y="12248"/>
                    <a:pt x="901" y="12782"/>
                    <a:pt x="668" y="13282"/>
                  </a:cubicBezTo>
                  <a:cubicBezTo>
                    <a:pt x="1702" y="13015"/>
                    <a:pt x="3837" y="11314"/>
                    <a:pt x="3970" y="9780"/>
                  </a:cubicBezTo>
                  <a:cubicBezTo>
                    <a:pt x="4104" y="8079"/>
                    <a:pt x="3236" y="6211"/>
                    <a:pt x="3236" y="5076"/>
                  </a:cubicBezTo>
                  <a:cubicBezTo>
                    <a:pt x="3236" y="3942"/>
                    <a:pt x="2969" y="1507"/>
                    <a:pt x="2402" y="507"/>
                  </a:cubicBezTo>
                  <a:cubicBezTo>
                    <a:pt x="2166" y="123"/>
                    <a:pt x="1538" y="0"/>
                    <a:pt x="865" y="0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49"/>
            <p:cNvSpPr/>
            <p:nvPr/>
          </p:nvSpPr>
          <p:spPr>
            <a:xfrm>
              <a:off x="5404025" y="3855700"/>
              <a:ext cx="79250" cy="320250"/>
            </a:xfrm>
            <a:custGeom>
              <a:avLst/>
              <a:gdLst/>
              <a:ahLst/>
              <a:cxnLst/>
              <a:rect l="l" t="t" r="r" b="b"/>
              <a:pathLst>
                <a:path w="3170" h="12810" extrusionOk="0">
                  <a:moveTo>
                    <a:pt x="801" y="1"/>
                  </a:moveTo>
                  <a:cubicBezTo>
                    <a:pt x="268" y="734"/>
                    <a:pt x="1" y="1635"/>
                    <a:pt x="67" y="2536"/>
                  </a:cubicBezTo>
                  <a:cubicBezTo>
                    <a:pt x="268" y="5238"/>
                    <a:pt x="801" y="7439"/>
                    <a:pt x="968" y="9774"/>
                  </a:cubicBezTo>
                  <a:cubicBezTo>
                    <a:pt x="1101" y="10808"/>
                    <a:pt x="935" y="11842"/>
                    <a:pt x="534" y="12810"/>
                  </a:cubicBezTo>
                  <a:cubicBezTo>
                    <a:pt x="1602" y="12176"/>
                    <a:pt x="2936" y="10875"/>
                    <a:pt x="3036" y="9674"/>
                  </a:cubicBezTo>
                  <a:cubicBezTo>
                    <a:pt x="3170" y="7940"/>
                    <a:pt x="2302" y="6105"/>
                    <a:pt x="2302" y="4971"/>
                  </a:cubicBezTo>
                  <a:cubicBezTo>
                    <a:pt x="2302" y="3837"/>
                    <a:pt x="2035" y="1368"/>
                    <a:pt x="1468" y="401"/>
                  </a:cubicBezTo>
                  <a:cubicBezTo>
                    <a:pt x="1302" y="167"/>
                    <a:pt x="1068" y="34"/>
                    <a:pt x="801" y="1"/>
                  </a:cubicBez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32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Orden del día </a:t>
            </a:r>
            <a:endParaRPr dirty="0"/>
          </a:p>
        </p:txBody>
      </p:sp>
      <p:sp>
        <p:nvSpPr>
          <p:cNvPr id="760" name="Google Shape;760;p32"/>
          <p:cNvSpPr txBox="1">
            <a:spLocks noGrp="1"/>
          </p:cNvSpPr>
          <p:nvPr>
            <p:ph type="body" idx="1"/>
          </p:nvPr>
        </p:nvSpPr>
        <p:spPr>
          <a:xfrm>
            <a:off x="713224" y="1264024"/>
            <a:ext cx="7892893" cy="37584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i="1" dirty="0"/>
              <a:t>1. ¿Qué es la creatividad?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S" sz="1800" i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i="1" dirty="0"/>
              <a:t>	1.1 Niveles de madurez de la creatividad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i="1" dirty="0"/>
              <a:t>	1.2 Rasgos de la creatividad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i="1" dirty="0"/>
              <a:t>	1.3 Fases del proceso creativo</a:t>
            </a:r>
            <a:endParaRPr lang="es-ES" sz="1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i="1" dirty="0"/>
              <a:t>	1.4 Estrategias de enseñanza creativa</a:t>
            </a:r>
            <a:endParaRPr lang="es-ES" sz="1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i="1" dirty="0"/>
              <a:t>	1.5 El happening pedagógico.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i="1" dirty="0"/>
              <a:t>	1.6 La reflexión creativa.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34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43836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Creatividad</a:t>
            </a:r>
            <a:endParaRPr dirty="0"/>
          </a:p>
        </p:txBody>
      </p:sp>
      <p:sp>
        <p:nvSpPr>
          <p:cNvPr id="802" name="Google Shape;802;p34"/>
          <p:cNvSpPr txBox="1">
            <a:spLocks noGrp="1"/>
          </p:cNvSpPr>
          <p:nvPr>
            <p:ph type="subTitle" idx="1"/>
          </p:nvPr>
        </p:nvSpPr>
        <p:spPr>
          <a:xfrm>
            <a:off x="854315" y="1718200"/>
            <a:ext cx="4242509" cy="225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De a </a:t>
            </a:r>
            <a:r>
              <a:rPr lang="en-US" dirty="0" err="1"/>
              <a:t>cuerdo</a:t>
            </a:r>
            <a:r>
              <a:rPr lang="en-US" dirty="0"/>
              <a:t> con </a:t>
            </a:r>
            <a:r>
              <a:rPr lang="es-ES" dirty="0"/>
              <a:t>Marina (1994 y 2012) en López (2017) sostiene que creatividad es someter las operaciones mentales a un proyecto creador; es una capacidad, un hábito, una competencia que se puede aprender, es hacer que algo valioso que no existía, exista. </a:t>
            </a:r>
            <a:endParaRPr lang="en-US" dirty="0"/>
          </a:p>
        </p:txBody>
      </p:sp>
      <p:grpSp>
        <p:nvGrpSpPr>
          <p:cNvPr id="803" name="Google Shape;803;p34"/>
          <p:cNvGrpSpPr/>
          <p:nvPr/>
        </p:nvGrpSpPr>
        <p:grpSpPr>
          <a:xfrm>
            <a:off x="5197716" y="1058138"/>
            <a:ext cx="2945885" cy="2989062"/>
            <a:chOff x="1985750" y="959450"/>
            <a:chExt cx="3646800" cy="3700250"/>
          </a:xfrm>
        </p:grpSpPr>
        <p:sp>
          <p:nvSpPr>
            <p:cNvPr id="804" name="Google Shape;804;p34"/>
            <p:cNvSpPr/>
            <p:nvPr/>
          </p:nvSpPr>
          <p:spPr>
            <a:xfrm>
              <a:off x="4763575" y="1805000"/>
              <a:ext cx="646425" cy="568825"/>
            </a:xfrm>
            <a:custGeom>
              <a:avLst/>
              <a:gdLst/>
              <a:ahLst/>
              <a:cxnLst/>
              <a:rect l="l" t="t" r="r" b="b"/>
              <a:pathLst>
                <a:path w="25857" h="22753" extrusionOk="0">
                  <a:moveTo>
                    <a:pt x="25617" y="0"/>
                  </a:moveTo>
                  <a:cubicBezTo>
                    <a:pt x="25525" y="0"/>
                    <a:pt x="25433" y="53"/>
                    <a:pt x="25419" y="170"/>
                  </a:cubicBezTo>
                  <a:lnTo>
                    <a:pt x="22083" y="22353"/>
                  </a:lnTo>
                  <a:cubicBezTo>
                    <a:pt x="20148" y="22319"/>
                    <a:pt x="5171" y="22052"/>
                    <a:pt x="4737" y="22052"/>
                  </a:cubicBezTo>
                  <a:cubicBezTo>
                    <a:pt x="4337" y="22052"/>
                    <a:pt x="3003" y="22019"/>
                    <a:pt x="2469" y="21485"/>
                  </a:cubicBezTo>
                  <a:cubicBezTo>
                    <a:pt x="1968" y="20985"/>
                    <a:pt x="734" y="19284"/>
                    <a:pt x="434" y="18883"/>
                  </a:cubicBezTo>
                  <a:lnTo>
                    <a:pt x="4804" y="704"/>
                  </a:lnTo>
                  <a:cubicBezTo>
                    <a:pt x="4837" y="604"/>
                    <a:pt x="4770" y="470"/>
                    <a:pt x="4637" y="470"/>
                  </a:cubicBezTo>
                  <a:cubicBezTo>
                    <a:pt x="4619" y="464"/>
                    <a:pt x="4601" y="462"/>
                    <a:pt x="4582" y="462"/>
                  </a:cubicBezTo>
                  <a:cubicBezTo>
                    <a:pt x="4494" y="462"/>
                    <a:pt x="4404" y="521"/>
                    <a:pt x="4404" y="604"/>
                  </a:cubicBezTo>
                  <a:lnTo>
                    <a:pt x="0" y="18883"/>
                  </a:lnTo>
                  <a:cubicBezTo>
                    <a:pt x="0" y="18950"/>
                    <a:pt x="0" y="18983"/>
                    <a:pt x="34" y="19050"/>
                  </a:cubicBezTo>
                  <a:cubicBezTo>
                    <a:pt x="100" y="19150"/>
                    <a:pt x="1501" y="21118"/>
                    <a:pt x="2169" y="21785"/>
                  </a:cubicBezTo>
                  <a:cubicBezTo>
                    <a:pt x="2836" y="22453"/>
                    <a:pt x="4303" y="22453"/>
                    <a:pt x="4737" y="22453"/>
                  </a:cubicBezTo>
                  <a:cubicBezTo>
                    <a:pt x="5204" y="22453"/>
                    <a:pt x="22083" y="22753"/>
                    <a:pt x="22250" y="22753"/>
                  </a:cubicBezTo>
                  <a:cubicBezTo>
                    <a:pt x="22350" y="22753"/>
                    <a:pt x="22450" y="22686"/>
                    <a:pt x="22483" y="22586"/>
                  </a:cubicBezTo>
                  <a:lnTo>
                    <a:pt x="25819" y="237"/>
                  </a:lnTo>
                  <a:cubicBezTo>
                    <a:pt x="25856" y="87"/>
                    <a:pt x="25736" y="0"/>
                    <a:pt x="2561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34"/>
            <p:cNvSpPr/>
            <p:nvPr/>
          </p:nvSpPr>
          <p:spPr>
            <a:xfrm>
              <a:off x="4929525" y="1729175"/>
              <a:ext cx="47550" cy="11700"/>
            </a:xfrm>
            <a:custGeom>
              <a:avLst/>
              <a:gdLst/>
              <a:ahLst/>
              <a:cxnLst/>
              <a:rect l="l" t="t" r="r" b="b"/>
              <a:pathLst>
                <a:path w="1902" h="468" extrusionOk="0">
                  <a:moveTo>
                    <a:pt x="234" y="1"/>
                  </a:moveTo>
                  <a:cubicBezTo>
                    <a:pt x="134" y="34"/>
                    <a:pt x="34" y="101"/>
                    <a:pt x="34" y="234"/>
                  </a:cubicBezTo>
                  <a:cubicBezTo>
                    <a:pt x="0" y="334"/>
                    <a:pt x="101" y="434"/>
                    <a:pt x="234" y="434"/>
                  </a:cubicBezTo>
                  <a:lnTo>
                    <a:pt x="1602" y="468"/>
                  </a:lnTo>
                  <a:lnTo>
                    <a:pt x="1635" y="468"/>
                  </a:lnTo>
                  <a:cubicBezTo>
                    <a:pt x="1902" y="468"/>
                    <a:pt x="1902" y="34"/>
                    <a:pt x="1635" y="34"/>
                  </a:cubicBezTo>
                  <a:lnTo>
                    <a:pt x="234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34"/>
            <p:cNvSpPr/>
            <p:nvPr/>
          </p:nvSpPr>
          <p:spPr>
            <a:xfrm>
              <a:off x="4786925" y="1730850"/>
              <a:ext cx="568750" cy="560425"/>
            </a:xfrm>
            <a:custGeom>
              <a:avLst/>
              <a:gdLst/>
              <a:ahLst/>
              <a:cxnLst/>
              <a:rect l="l" t="t" r="r" b="b"/>
              <a:pathLst>
                <a:path w="22750" h="22417" extrusionOk="0">
                  <a:moveTo>
                    <a:pt x="9040" y="0"/>
                  </a:moveTo>
                  <a:cubicBezTo>
                    <a:pt x="8907" y="0"/>
                    <a:pt x="8840" y="100"/>
                    <a:pt x="8807" y="201"/>
                  </a:cubicBezTo>
                  <a:cubicBezTo>
                    <a:pt x="8807" y="334"/>
                    <a:pt x="8907" y="434"/>
                    <a:pt x="9007" y="434"/>
                  </a:cubicBezTo>
                  <a:lnTo>
                    <a:pt x="22283" y="668"/>
                  </a:lnTo>
                  <a:lnTo>
                    <a:pt x="18447" y="21916"/>
                  </a:lnTo>
                  <a:lnTo>
                    <a:pt x="201" y="21983"/>
                  </a:lnTo>
                  <a:cubicBezTo>
                    <a:pt x="67" y="21983"/>
                    <a:pt x="0" y="22083"/>
                    <a:pt x="0" y="22183"/>
                  </a:cubicBezTo>
                  <a:cubicBezTo>
                    <a:pt x="0" y="22316"/>
                    <a:pt x="67" y="22416"/>
                    <a:pt x="201" y="22416"/>
                  </a:cubicBezTo>
                  <a:lnTo>
                    <a:pt x="18614" y="22350"/>
                  </a:lnTo>
                  <a:cubicBezTo>
                    <a:pt x="18714" y="22350"/>
                    <a:pt x="18814" y="22283"/>
                    <a:pt x="18814" y="22183"/>
                  </a:cubicBezTo>
                  <a:lnTo>
                    <a:pt x="22750" y="501"/>
                  </a:lnTo>
                  <a:cubicBezTo>
                    <a:pt x="22750" y="434"/>
                    <a:pt x="22717" y="367"/>
                    <a:pt x="22683" y="334"/>
                  </a:cubicBezTo>
                  <a:cubicBezTo>
                    <a:pt x="22650" y="267"/>
                    <a:pt x="22583" y="267"/>
                    <a:pt x="22550" y="267"/>
                  </a:cubicBezTo>
                  <a:lnTo>
                    <a:pt x="9040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4"/>
            <p:cNvSpPr/>
            <p:nvPr/>
          </p:nvSpPr>
          <p:spPr>
            <a:xfrm>
              <a:off x="4811950" y="1805025"/>
              <a:ext cx="571250" cy="542950"/>
            </a:xfrm>
            <a:custGeom>
              <a:avLst/>
              <a:gdLst/>
              <a:ahLst/>
              <a:cxnLst/>
              <a:rect l="l" t="t" r="r" b="b"/>
              <a:pathLst>
                <a:path w="22850" h="21718" extrusionOk="0">
                  <a:moveTo>
                    <a:pt x="21230" y="1"/>
                  </a:moveTo>
                  <a:cubicBezTo>
                    <a:pt x="21190" y="1"/>
                    <a:pt x="21151" y="12"/>
                    <a:pt x="21115" y="36"/>
                  </a:cubicBezTo>
                  <a:cubicBezTo>
                    <a:pt x="21048" y="102"/>
                    <a:pt x="21015" y="236"/>
                    <a:pt x="21082" y="336"/>
                  </a:cubicBezTo>
                  <a:lnTo>
                    <a:pt x="22383" y="2137"/>
                  </a:lnTo>
                  <a:lnTo>
                    <a:pt x="19214" y="21251"/>
                  </a:lnTo>
                  <a:lnTo>
                    <a:pt x="1835" y="20817"/>
                  </a:lnTo>
                  <a:lnTo>
                    <a:pt x="400" y="19216"/>
                  </a:lnTo>
                  <a:cubicBezTo>
                    <a:pt x="350" y="19183"/>
                    <a:pt x="292" y="19166"/>
                    <a:pt x="238" y="19166"/>
                  </a:cubicBezTo>
                  <a:cubicBezTo>
                    <a:pt x="184" y="19166"/>
                    <a:pt x="134" y="19183"/>
                    <a:pt x="100" y="19216"/>
                  </a:cubicBezTo>
                  <a:cubicBezTo>
                    <a:pt x="0" y="19283"/>
                    <a:pt x="0" y="19416"/>
                    <a:pt x="100" y="19516"/>
                  </a:cubicBezTo>
                  <a:lnTo>
                    <a:pt x="1601" y="21184"/>
                  </a:lnTo>
                  <a:cubicBezTo>
                    <a:pt x="1635" y="21217"/>
                    <a:pt x="1701" y="21251"/>
                    <a:pt x="1768" y="21251"/>
                  </a:cubicBezTo>
                  <a:lnTo>
                    <a:pt x="19414" y="21718"/>
                  </a:lnTo>
                  <a:cubicBezTo>
                    <a:pt x="19514" y="21718"/>
                    <a:pt x="19614" y="21651"/>
                    <a:pt x="19647" y="21518"/>
                  </a:cubicBezTo>
                  <a:lnTo>
                    <a:pt x="22850" y="2170"/>
                  </a:lnTo>
                  <a:cubicBezTo>
                    <a:pt x="22850" y="2104"/>
                    <a:pt x="22850" y="2037"/>
                    <a:pt x="22816" y="2004"/>
                  </a:cubicBezTo>
                  <a:lnTo>
                    <a:pt x="21415" y="102"/>
                  </a:lnTo>
                  <a:cubicBezTo>
                    <a:pt x="21372" y="38"/>
                    <a:pt x="21301" y="1"/>
                    <a:pt x="2123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4"/>
            <p:cNvSpPr/>
            <p:nvPr/>
          </p:nvSpPr>
          <p:spPr>
            <a:xfrm>
              <a:off x="4852800" y="2313775"/>
              <a:ext cx="106775" cy="207675"/>
            </a:xfrm>
            <a:custGeom>
              <a:avLst/>
              <a:gdLst/>
              <a:ahLst/>
              <a:cxnLst/>
              <a:rect l="l" t="t" r="r" b="b"/>
              <a:pathLst>
                <a:path w="4271" h="8307" extrusionOk="0">
                  <a:moveTo>
                    <a:pt x="1702" y="0"/>
                  </a:moveTo>
                  <a:lnTo>
                    <a:pt x="1" y="7872"/>
                  </a:lnTo>
                  <a:lnTo>
                    <a:pt x="1802" y="5537"/>
                  </a:lnTo>
                  <a:lnTo>
                    <a:pt x="3303" y="8306"/>
                  </a:lnTo>
                  <a:cubicBezTo>
                    <a:pt x="3303" y="8306"/>
                    <a:pt x="3403" y="5838"/>
                    <a:pt x="3637" y="3936"/>
                  </a:cubicBezTo>
                  <a:cubicBezTo>
                    <a:pt x="3837" y="2002"/>
                    <a:pt x="4270" y="0"/>
                    <a:pt x="427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4"/>
            <p:cNvSpPr/>
            <p:nvPr/>
          </p:nvSpPr>
          <p:spPr>
            <a:xfrm>
              <a:off x="1999925" y="1985175"/>
              <a:ext cx="497050" cy="433700"/>
            </a:xfrm>
            <a:custGeom>
              <a:avLst/>
              <a:gdLst/>
              <a:ahLst/>
              <a:cxnLst/>
              <a:rect l="l" t="t" r="r" b="b"/>
              <a:pathLst>
                <a:path w="19882" h="17348" extrusionOk="0">
                  <a:moveTo>
                    <a:pt x="12848" y="0"/>
                  </a:moveTo>
                  <a:cubicBezTo>
                    <a:pt x="12814" y="0"/>
                    <a:pt x="12779" y="11"/>
                    <a:pt x="12743" y="35"/>
                  </a:cubicBezTo>
                  <a:lnTo>
                    <a:pt x="168" y="6406"/>
                  </a:lnTo>
                  <a:cubicBezTo>
                    <a:pt x="68" y="6473"/>
                    <a:pt x="1" y="6606"/>
                    <a:pt x="68" y="6706"/>
                  </a:cubicBezTo>
                  <a:cubicBezTo>
                    <a:pt x="111" y="6771"/>
                    <a:pt x="168" y="6808"/>
                    <a:pt x="230" y="6808"/>
                  </a:cubicBezTo>
                  <a:cubicBezTo>
                    <a:pt x="263" y="6808"/>
                    <a:pt x="299" y="6797"/>
                    <a:pt x="334" y="6773"/>
                  </a:cubicBezTo>
                  <a:lnTo>
                    <a:pt x="12777" y="502"/>
                  </a:lnTo>
                  <a:cubicBezTo>
                    <a:pt x="13611" y="1703"/>
                    <a:pt x="18714" y="9141"/>
                    <a:pt x="18848" y="9375"/>
                  </a:cubicBezTo>
                  <a:cubicBezTo>
                    <a:pt x="19248" y="9942"/>
                    <a:pt x="19448" y="10375"/>
                    <a:pt x="19381" y="10642"/>
                  </a:cubicBezTo>
                  <a:cubicBezTo>
                    <a:pt x="19215" y="11309"/>
                    <a:pt x="19048" y="11943"/>
                    <a:pt x="18814" y="12577"/>
                  </a:cubicBezTo>
                  <a:lnTo>
                    <a:pt x="8007" y="16947"/>
                  </a:lnTo>
                  <a:cubicBezTo>
                    <a:pt x="7906" y="16980"/>
                    <a:pt x="7873" y="17114"/>
                    <a:pt x="7906" y="17214"/>
                  </a:cubicBezTo>
                  <a:cubicBezTo>
                    <a:pt x="7940" y="17280"/>
                    <a:pt x="8007" y="17347"/>
                    <a:pt x="8107" y="17347"/>
                  </a:cubicBezTo>
                  <a:cubicBezTo>
                    <a:pt x="8107" y="17347"/>
                    <a:pt x="8140" y="17347"/>
                    <a:pt x="8173" y="17314"/>
                  </a:cubicBezTo>
                  <a:lnTo>
                    <a:pt x="19048" y="12944"/>
                  </a:lnTo>
                  <a:cubicBezTo>
                    <a:pt x="19114" y="12911"/>
                    <a:pt x="19148" y="12877"/>
                    <a:pt x="19181" y="12811"/>
                  </a:cubicBezTo>
                  <a:cubicBezTo>
                    <a:pt x="19215" y="12744"/>
                    <a:pt x="19715" y="11276"/>
                    <a:pt x="19815" y="10709"/>
                  </a:cubicBezTo>
                  <a:cubicBezTo>
                    <a:pt x="19882" y="10175"/>
                    <a:pt x="19515" y="9542"/>
                    <a:pt x="19215" y="9108"/>
                  </a:cubicBezTo>
                  <a:cubicBezTo>
                    <a:pt x="19048" y="8908"/>
                    <a:pt x="13077" y="202"/>
                    <a:pt x="13010" y="101"/>
                  </a:cubicBezTo>
                  <a:cubicBezTo>
                    <a:pt x="12967" y="37"/>
                    <a:pt x="12910" y="0"/>
                    <a:pt x="1284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4"/>
            <p:cNvSpPr/>
            <p:nvPr/>
          </p:nvSpPr>
          <p:spPr>
            <a:xfrm>
              <a:off x="2117900" y="2393075"/>
              <a:ext cx="25500" cy="28300"/>
            </a:xfrm>
            <a:custGeom>
              <a:avLst/>
              <a:gdLst/>
              <a:ahLst/>
              <a:cxnLst/>
              <a:rect l="l" t="t" r="r" b="b"/>
              <a:pathLst>
                <a:path w="1020" h="1132" extrusionOk="0">
                  <a:moveTo>
                    <a:pt x="294" y="0"/>
                  </a:moveTo>
                  <a:cubicBezTo>
                    <a:pt x="150" y="0"/>
                    <a:pt x="1" y="165"/>
                    <a:pt x="119" y="331"/>
                  </a:cubicBezTo>
                  <a:lnTo>
                    <a:pt x="619" y="1031"/>
                  </a:lnTo>
                  <a:cubicBezTo>
                    <a:pt x="652" y="1098"/>
                    <a:pt x="719" y="1131"/>
                    <a:pt x="786" y="1131"/>
                  </a:cubicBezTo>
                  <a:cubicBezTo>
                    <a:pt x="819" y="1131"/>
                    <a:pt x="886" y="1131"/>
                    <a:pt x="919" y="1098"/>
                  </a:cubicBezTo>
                  <a:cubicBezTo>
                    <a:pt x="986" y="1031"/>
                    <a:pt x="1019" y="898"/>
                    <a:pt x="953" y="798"/>
                  </a:cubicBezTo>
                  <a:lnTo>
                    <a:pt x="452" y="97"/>
                  </a:lnTo>
                  <a:cubicBezTo>
                    <a:pt x="413" y="29"/>
                    <a:pt x="354" y="0"/>
                    <a:pt x="29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4"/>
            <p:cNvSpPr/>
            <p:nvPr/>
          </p:nvSpPr>
          <p:spPr>
            <a:xfrm>
              <a:off x="1985750" y="2050750"/>
              <a:ext cx="490375" cy="330600"/>
            </a:xfrm>
            <a:custGeom>
              <a:avLst/>
              <a:gdLst/>
              <a:ahLst/>
              <a:cxnLst/>
              <a:rect l="l" t="t" r="r" b="b"/>
              <a:pathLst>
                <a:path w="19615" h="13224" extrusionOk="0">
                  <a:moveTo>
                    <a:pt x="12656" y="0"/>
                  </a:moveTo>
                  <a:cubicBezTo>
                    <a:pt x="12630" y="0"/>
                    <a:pt x="12603" y="5"/>
                    <a:pt x="12576" y="14"/>
                  </a:cubicBezTo>
                  <a:lnTo>
                    <a:pt x="134" y="5851"/>
                  </a:lnTo>
                  <a:cubicBezTo>
                    <a:pt x="67" y="5884"/>
                    <a:pt x="34" y="5951"/>
                    <a:pt x="1" y="5985"/>
                  </a:cubicBezTo>
                  <a:cubicBezTo>
                    <a:pt x="1" y="6051"/>
                    <a:pt x="1" y="6118"/>
                    <a:pt x="34" y="6185"/>
                  </a:cubicBezTo>
                  <a:lnTo>
                    <a:pt x="4804" y="13123"/>
                  </a:lnTo>
                  <a:cubicBezTo>
                    <a:pt x="4838" y="13190"/>
                    <a:pt x="4904" y="13223"/>
                    <a:pt x="4971" y="13223"/>
                  </a:cubicBezTo>
                  <a:cubicBezTo>
                    <a:pt x="5004" y="13223"/>
                    <a:pt x="5038" y="13223"/>
                    <a:pt x="5071" y="13190"/>
                  </a:cubicBezTo>
                  <a:cubicBezTo>
                    <a:pt x="5171" y="13123"/>
                    <a:pt x="5204" y="12990"/>
                    <a:pt x="5138" y="12889"/>
                  </a:cubicBezTo>
                  <a:lnTo>
                    <a:pt x="501" y="6151"/>
                  </a:lnTo>
                  <a:lnTo>
                    <a:pt x="12610" y="481"/>
                  </a:lnTo>
                  <a:lnTo>
                    <a:pt x="19214" y="9687"/>
                  </a:lnTo>
                  <a:cubicBezTo>
                    <a:pt x="19258" y="9752"/>
                    <a:pt x="19328" y="9789"/>
                    <a:pt x="19391" y="9789"/>
                  </a:cubicBezTo>
                  <a:cubicBezTo>
                    <a:pt x="19426" y="9789"/>
                    <a:pt x="19458" y="9778"/>
                    <a:pt x="19481" y="9754"/>
                  </a:cubicBezTo>
                  <a:cubicBezTo>
                    <a:pt x="19581" y="9654"/>
                    <a:pt x="19615" y="9554"/>
                    <a:pt x="19548" y="9454"/>
                  </a:cubicBezTo>
                  <a:lnTo>
                    <a:pt x="12843" y="80"/>
                  </a:lnTo>
                  <a:cubicBezTo>
                    <a:pt x="12794" y="31"/>
                    <a:pt x="12728" y="0"/>
                    <a:pt x="1265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4"/>
            <p:cNvSpPr/>
            <p:nvPr/>
          </p:nvSpPr>
          <p:spPr>
            <a:xfrm>
              <a:off x="2023275" y="2006550"/>
              <a:ext cx="452025" cy="273875"/>
            </a:xfrm>
            <a:custGeom>
              <a:avLst/>
              <a:gdLst/>
              <a:ahLst/>
              <a:cxnLst/>
              <a:rect l="l" t="t" r="r" b="b"/>
              <a:pathLst>
                <a:path w="18081" h="10955" extrusionOk="0">
                  <a:moveTo>
                    <a:pt x="11694" y="1"/>
                  </a:moveTo>
                  <a:cubicBezTo>
                    <a:pt x="11665" y="1"/>
                    <a:pt x="11636" y="5"/>
                    <a:pt x="11609" y="14"/>
                  </a:cubicBezTo>
                  <a:lnTo>
                    <a:pt x="601" y="5418"/>
                  </a:lnTo>
                  <a:cubicBezTo>
                    <a:pt x="568" y="5418"/>
                    <a:pt x="535" y="5484"/>
                    <a:pt x="501" y="5518"/>
                  </a:cubicBezTo>
                  <a:lnTo>
                    <a:pt x="34" y="6919"/>
                  </a:lnTo>
                  <a:cubicBezTo>
                    <a:pt x="1" y="7019"/>
                    <a:pt x="34" y="7152"/>
                    <a:pt x="168" y="7185"/>
                  </a:cubicBezTo>
                  <a:cubicBezTo>
                    <a:pt x="185" y="7191"/>
                    <a:pt x="203" y="7194"/>
                    <a:pt x="221" y="7194"/>
                  </a:cubicBezTo>
                  <a:cubicBezTo>
                    <a:pt x="302" y="7194"/>
                    <a:pt x="380" y="7134"/>
                    <a:pt x="434" y="7052"/>
                  </a:cubicBezTo>
                  <a:lnTo>
                    <a:pt x="868" y="5751"/>
                  </a:lnTo>
                  <a:lnTo>
                    <a:pt x="11642" y="481"/>
                  </a:lnTo>
                  <a:lnTo>
                    <a:pt x="17613" y="9420"/>
                  </a:lnTo>
                  <a:lnTo>
                    <a:pt x="17347" y="10688"/>
                  </a:lnTo>
                  <a:cubicBezTo>
                    <a:pt x="17313" y="10788"/>
                    <a:pt x="17380" y="10921"/>
                    <a:pt x="17513" y="10955"/>
                  </a:cubicBezTo>
                  <a:lnTo>
                    <a:pt x="17547" y="10955"/>
                  </a:lnTo>
                  <a:cubicBezTo>
                    <a:pt x="17647" y="10955"/>
                    <a:pt x="17747" y="10888"/>
                    <a:pt x="17780" y="10788"/>
                  </a:cubicBezTo>
                  <a:lnTo>
                    <a:pt x="18080" y="9420"/>
                  </a:lnTo>
                  <a:cubicBezTo>
                    <a:pt x="18080" y="9354"/>
                    <a:pt x="18080" y="9320"/>
                    <a:pt x="18047" y="9254"/>
                  </a:cubicBezTo>
                  <a:lnTo>
                    <a:pt x="11876" y="80"/>
                  </a:lnTo>
                  <a:cubicBezTo>
                    <a:pt x="11852" y="32"/>
                    <a:pt x="11773" y="1"/>
                    <a:pt x="1169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4"/>
            <p:cNvSpPr/>
            <p:nvPr/>
          </p:nvSpPr>
          <p:spPr>
            <a:xfrm>
              <a:off x="2423575" y="2131125"/>
              <a:ext cx="138450" cy="95925"/>
            </a:xfrm>
            <a:custGeom>
              <a:avLst/>
              <a:gdLst/>
              <a:ahLst/>
              <a:cxnLst/>
              <a:rect l="l" t="t" r="r" b="b"/>
              <a:pathLst>
                <a:path w="5538" h="3837" extrusionOk="0">
                  <a:moveTo>
                    <a:pt x="4570" y="1"/>
                  </a:moveTo>
                  <a:cubicBezTo>
                    <a:pt x="4570" y="1"/>
                    <a:pt x="3303" y="835"/>
                    <a:pt x="2235" y="1435"/>
                  </a:cubicBezTo>
                  <a:cubicBezTo>
                    <a:pt x="1168" y="2002"/>
                    <a:pt x="0" y="2536"/>
                    <a:pt x="0" y="2536"/>
                  </a:cubicBezTo>
                  <a:lnTo>
                    <a:pt x="934" y="3837"/>
                  </a:lnTo>
                  <a:lnTo>
                    <a:pt x="5538" y="1836"/>
                  </a:lnTo>
                  <a:lnTo>
                    <a:pt x="3703" y="1769"/>
                  </a:lnTo>
                  <a:lnTo>
                    <a:pt x="457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4"/>
            <p:cNvSpPr/>
            <p:nvPr/>
          </p:nvSpPr>
          <p:spPr>
            <a:xfrm>
              <a:off x="2169225" y="2440525"/>
              <a:ext cx="909825" cy="781425"/>
            </a:xfrm>
            <a:custGeom>
              <a:avLst/>
              <a:gdLst/>
              <a:ahLst/>
              <a:cxnLst/>
              <a:rect l="l" t="t" r="r" b="b"/>
              <a:pathLst>
                <a:path w="36393" h="31257" extrusionOk="0">
                  <a:moveTo>
                    <a:pt x="28387" y="0"/>
                  </a:moveTo>
                  <a:lnTo>
                    <a:pt x="27720" y="67"/>
                  </a:lnTo>
                  <a:cubicBezTo>
                    <a:pt x="27587" y="67"/>
                    <a:pt x="27520" y="167"/>
                    <a:pt x="27520" y="267"/>
                  </a:cubicBezTo>
                  <a:cubicBezTo>
                    <a:pt x="27520" y="401"/>
                    <a:pt x="27620" y="467"/>
                    <a:pt x="27753" y="467"/>
                  </a:cubicBezTo>
                  <a:lnTo>
                    <a:pt x="28287" y="434"/>
                  </a:lnTo>
                  <a:lnTo>
                    <a:pt x="35893" y="12509"/>
                  </a:lnTo>
                  <a:lnTo>
                    <a:pt x="20548" y="17246"/>
                  </a:lnTo>
                  <a:cubicBezTo>
                    <a:pt x="20515" y="17246"/>
                    <a:pt x="20482" y="17279"/>
                    <a:pt x="20482" y="17313"/>
                  </a:cubicBezTo>
                  <a:lnTo>
                    <a:pt x="7873" y="30689"/>
                  </a:lnTo>
                  <a:lnTo>
                    <a:pt x="501" y="16546"/>
                  </a:lnTo>
                  <a:lnTo>
                    <a:pt x="1168" y="16212"/>
                  </a:lnTo>
                  <a:cubicBezTo>
                    <a:pt x="1372" y="16096"/>
                    <a:pt x="1245" y="15827"/>
                    <a:pt x="1054" y="15827"/>
                  </a:cubicBezTo>
                  <a:cubicBezTo>
                    <a:pt x="1027" y="15827"/>
                    <a:pt x="997" y="15832"/>
                    <a:pt x="968" y="15845"/>
                  </a:cubicBezTo>
                  <a:lnTo>
                    <a:pt x="100" y="16279"/>
                  </a:lnTo>
                  <a:cubicBezTo>
                    <a:pt x="67" y="16279"/>
                    <a:pt x="34" y="16345"/>
                    <a:pt x="0" y="16379"/>
                  </a:cubicBezTo>
                  <a:cubicBezTo>
                    <a:pt x="0" y="16446"/>
                    <a:pt x="0" y="16479"/>
                    <a:pt x="0" y="16546"/>
                  </a:cubicBezTo>
                  <a:lnTo>
                    <a:pt x="7639" y="31156"/>
                  </a:lnTo>
                  <a:cubicBezTo>
                    <a:pt x="7672" y="31189"/>
                    <a:pt x="7739" y="31256"/>
                    <a:pt x="7806" y="31256"/>
                  </a:cubicBezTo>
                  <a:lnTo>
                    <a:pt x="7839" y="31256"/>
                  </a:lnTo>
                  <a:cubicBezTo>
                    <a:pt x="7873" y="31256"/>
                    <a:pt x="7939" y="31223"/>
                    <a:pt x="7973" y="31189"/>
                  </a:cubicBezTo>
                  <a:lnTo>
                    <a:pt x="20715" y="17646"/>
                  </a:lnTo>
                  <a:lnTo>
                    <a:pt x="36260" y="12843"/>
                  </a:lnTo>
                  <a:cubicBezTo>
                    <a:pt x="36293" y="12810"/>
                    <a:pt x="36360" y="12776"/>
                    <a:pt x="36393" y="12709"/>
                  </a:cubicBezTo>
                  <a:cubicBezTo>
                    <a:pt x="36393" y="12643"/>
                    <a:pt x="36393" y="12576"/>
                    <a:pt x="36393" y="12543"/>
                  </a:cubicBezTo>
                  <a:lnTo>
                    <a:pt x="28587" y="100"/>
                  </a:lnTo>
                  <a:cubicBezTo>
                    <a:pt x="28554" y="34"/>
                    <a:pt x="28487" y="0"/>
                    <a:pt x="2838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4"/>
            <p:cNvSpPr/>
            <p:nvPr/>
          </p:nvSpPr>
          <p:spPr>
            <a:xfrm>
              <a:off x="2180900" y="2524400"/>
              <a:ext cx="476700" cy="647500"/>
            </a:xfrm>
            <a:custGeom>
              <a:avLst/>
              <a:gdLst/>
              <a:ahLst/>
              <a:cxnLst/>
              <a:rect l="l" t="t" r="r" b="b"/>
              <a:pathLst>
                <a:path w="19068" h="25900" extrusionOk="0">
                  <a:moveTo>
                    <a:pt x="10997" y="429"/>
                  </a:moveTo>
                  <a:cubicBezTo>
                    <a:pt x="11286" y="429"/>
                    <a:pt x="11579" y="457"/>
                    <a:pt x="11875" y="515"/>
                  </a:cubicBezTo>
                  <a:lnTo>
                    <a:pt x="18413" y="12323"/>
                  </a:lnTo>
                  <a:cubicBezTo>
                    <a:pt x="18316" y="12316"/>
                    <a:pt x="18204" y="12311"/>
                    <a:pt x="18083" y="12311"/>
                  </a:cubicBezTo>
                  <a:cubicBezTo>
                    <a:pt x="17088" y="12311"/>
                    <a:pt x="15420" y="12640"/>
                    <a:pt x="14944" y="14692"/>
                  </a:cubicBezTo>
                  <a:cubicBezTo>
                    <a:pt x="14344" y="17360"/>
                    <a:pt x="11509" y="20896"/>
                    <a:pt x="10174" y="22564"/>
                  </a:cubicBezTo>
                  <a:lnTo>
                    <a:pt x="10007" y="22764"/>
                  </a:lnTo>
                  <a:cubicBezTo>
                    <a:pt x="9274" y="23665"/>
                    <a:pt x="8440" y="24565"/>
                    <a:pt x="7572" y="25366"/>
                  </a:cubicBezTo>
                  <a:lnTo>
                    <a:pt x="501" y="11823"/>
                  </a:lnTo>
                  <a:cubicBezTo>
                    <a:pt x="1134" y="11256"/>
                    <a:pt x="4070" y="8587"/>
                    <a:pt x="5571" y="5051"/>
                  </a:cubicBezTo>
                  <a:cubicBezTo>
                    <a:pt x="6810" y="2100"/>
                    <a:pt x="8781" y="429"/>
                    <a:pt x="10997" y="429"/>
                  </a:cubicBezTo>
                  <a:close/>
                  <a:moveTo>
                    <a:pt x="10987" y="1"/>
                  </a:moveTo>
                  <a:cubicBezTo>
                    <a:pt x="8604" y="1"/>
                    <a:pt x="6481" y="1769"/>
                    <a:pt x="5171" y="4885"/>
                  </a:cubicBezTo>
                  <a:cubicBezTo>
                    <a:pt x="3570" y="8787"/>
                    <a:pt x="134" y="11589"/>
                    <a:pt x="100" y="11623"/>
                  </a:cubicBezTo>
                  <a:cubicBezTo>
                    <a:pt x="34" y="11656"/>
                    <a:pt x="0" y="11790"/>
                    <a:pt x="34" y="11856"/>
                  </a:cubicBezTo>
                  <a:lnTo>
                    <a:pt x="7339" y="25800"/>
                  </a:lnTo>
                  <a:cubicBezTo>
                    <a:pt x="7372" y="25866"/>
                    <a:pt x="7439" y="25900"/>
                    <a:pt x="7506" y="25900"/>
                  </a:cubicBezTo>
                  <a:lnTo>
                    <a:pt x="7539" y="25900"/>
                  </a:lnTo>
                  <a:cubicBezTo>
                    <a:pt x="7572" y="25900"/>
                    <a:pt x="7639" y="25900"/>
                    <a:pt x="7672" y="25866"/>
                  </a:cubicBezTo>
                  <a:cubicBezTo>
                    <a:pt x="8640" y="24966"/>
                    <a:pt x="9540" y="24032"/>
                    <a:pt x="10341" y="23031"/>
                  </a:cubicBezTo>
                  <a:lnTo>
                    <a:pt x="10508" y="22831"/>
                  </a:lnTo>
                  <a:cubicBezTo>
                    <a:pt x="11875" y="21130"/>
                    <a:pt x="14711" y="17560"/>
                    <a:pt x="15378" y="14792"/>
                  </a:cubicBezTo>
                  <a:cubicBezTo>
                    <a:pt x="15794" y="13010"/>
                    <a:pt x="17206" y="12737"/>
                    <a:pt x="18065" y="12737"/>
                  </a:cubicBezTo>
                  <a:cubicBezTo>
                    <a:pt x="18445" y="12737"/>
                    <a:pt x="18716" y="12790"/>
                    <a:pt x="18747" y="12790"/>
                  </a:cubicBezTo>
                  <a:cubicBezTo>
                    <a:pt x="18774" y="12799"/>
                    <a:pt x="18800" y="12803"/>
                    <a:pt x="18824" y="12803"/>
                  </a:cubicBezTo>
                  <a:cubicBezTo>
                    <a:pt x="18979" y="12803"/>
                    <a:pt x="19067" y="12634"/>
                    <a:pt x="18981" y="12490"/>
                  </a:cubicBezTo>
                  <a:lnTo>
                    <a:pt x="12176" y="215"/>
                  </a:lnTo>
                  <a:cubicBezTo>
                    <a:pt x="12176" y="181"/>
                    <a:pt x="12109" y="148"/>
                    <a:pt x="12042" y="115"/>
                  </a:cubicBezTo>
                  <a:cubicBezTo>
                    <a:pt x="11686" y="38"/>
                    <a:pt x="11334" y="1"/>
                    <a:pt x="1098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4"/>
            <p:cNvSpPr/>
            <p:nvPr/>
          </p:nvSpPr>
          <p:spPr>
            <a:xfrm>
              <a:off x="2476100" y="2410500"/>
              <a:ext cx="562925" cy="433675"/>
            </a:xfrm>
            <a:custGeom>
              <a:avLst/>
              <a:gdLst/>
              <a:ahLst/>
              <a:cxnLst/>
              <a:rect l="l" t="t" r="r" b="b"/>
              <a:pathLst>
                <a:path w="22517" h="17347" extrusionOk="0">
                  <a:moveTo>
                    <a:pt x="14578" y="501"/>
                  </a:moveTo>
                  <a:lnTo>
                    <a:pt x="21950" y="12576"/>
                  </a:lnTo>
                  <a:cubicBezTo>
                    <a:pt x="20849" y="13043"/>
                    <a:pt x="19715" y="13443"/>
                    <a:pt x="18547" y="13777"/>
                  </a:cubicBezTo>
                  <a:cubicBezTo>
                    <a:pt x="17124" y="14222"/>
                    <a:pt x="15597" y="14326"/>
                    <a:pt x="14174" y="14326"/>
                  </a:cubicBezTo>
                  <a:cubicBezTo>
                    <a:pt x="13462" y="14326"/>
                    <a:pt x="12777" y="14300"/>
                    <a:pt x="12143" y="14277"/>
                  </a:cubicBezTo>
                  <a:cubicBezTo>
                    <a:pt x="11759" y="14261"/>
                    <a:pt x="11367" y="14252"/>
                    <a:pt x="10975" y="14252"/>
                  </a:cubicBezTo>
                  <a:cubicBezTo>
                    <a:pt x="10583" y="14252"/>
                    <a:pt x="10191" y="14261"/>
                    <a:pt x="9808" y="14277"/>
                  </a:cubicBezTo>
                  <a:cubicBezTo>
                    <a:pt x="8207" y="14411"/>
                    <a:pt x="7306" y="15912"/>
                    <a:pt x="6972" y="16679"/>
                  </a:cubicBezTo>
                  <a:lnTo>
                    <a:pt x="401" y="4837"/>
                  </a:lnTo>
                  <a:cubicBezTo>
                    <a:pt x="901" y="2836"/>
                    <a:pt x="3303" y="1935"/>
                    <a:pt x="8140" y="1902"/>
                  </a:cubicBezTo>
                  <a:cubicBezTo>
                    <a:pt x="12043" y="1902"/>
                    <a:pt x="13977" y="901"/>
                    <a:pt x="14578" y="501"/>
                  </a:cubicBezTo>
                  <a:close/>
                  <a:moveTo>
                    <a:pt x="14678" y="1"/>
                  </a:moveTo>
                  <a:cubicBezTo>
                    <a:pt x="14611" y="1"/>
                    <a:pt x="14544" y="1"/>
                    <a:pt x="14511" y="34"/>
                  </a:cubicBezTo>
                  <a:cubicBezTo>
                    <a:pt x="14478" y="67"/>
                    <a:pt x="12676" y="1502"/>
                    <a:pt x="8173" y="1502"/>
                  </a:cubicBezTo>
                  <a:cubicBezTo>
                    <a:pt x="3036" y="1502"/>
                    <a:pt x="501" y="2536"/>
                    <a:pt x="1" y="4837"/>
                  </a:cubicBezTo>
                  <a:cubicBezTo>
                    <a:pt x="1" y="4871"/>
                    <a:pt x="1" y="4904"/>
                    <a:pt x="1" y="4971"/>
                  </a:cubicBezTo>
                  <a:lnTo>
                    <a:pt x="6806" y="17246"/>
                  </a:lnTo>
                  <a:cubicBezTo>
                    <a:pt x="6839" y="17313"/>
                    <a:pt x="6906" y="17346"/>
                    <a:pt x="7006" y="17346"/>
                  </a:cubicBezTo>
                  <a:lnTo>
                    <a:pt x="7039" y="17346"/>
                  </a:lnTo>
                  <a:cubicBezTo>
                    <a:pt x="7106" y="17313"/>
                    <a:pt x="7173" y="17280"/>
                    <a:pt x="7206" y="17180"/>
                  </a:cubicBezTo>
                  <a:cubicBezTo>
                    <a:pt x="7206" y="17180"/>
                    <a:pt x="8040" y="14844"/>
                    <a:pt x="9841" y="14678"/>
                  </a:cubicBezTo>
                  <a:cubicBezTo>
                    <a:pt x="10225" y="14661"/>
                    <a:pt x="10608" y="14653"/>
                    <a:pt x="10992" y="14653"/>
                  </a:cubicBezTo>
                  <a:cubicBezTo>
                    <a:pt x="11376" y="14653"/>
                    <a:pt x="11759" y="14661"/>
                    <a:pt x="12143" y="14678"/>
                  </a:cubicBezTo>
                  <a:cubicBezTo>
                    <a:pt x="12839" y="14713"/>
                    <a:pt x="13589" y="14748"/>
                    <a:pt x="14363" y="14748"/>
                  </a:cubicBezTo>
                  <a:cubicBezTo>
                    <a:pt x="15780" y="14748"/>
                    <a:pt x="17279" y="14630"/>
                    <a:pt x="18681" y="14177"/>
                  </a:cubicBezTo>
                  <a:cubicBezTo>
                    <a:pt x="21816" y="13177"/>
                    <a:pt x="22350" y="12810"/>
                    <a:pt x="22383" y="12810"/>
                  </a:cubicBezTo>
                  <a:cubicBezTo>
                    <a:pt x="22483" y="12743"/>
                    <a:pt x="22517" y="12643"/>
                    <a:pt x="22450" y="12543"/>
                  </a:cubicBezTo>
                  <a:lnTo>
                    <a:pt x="14811" y="101"/>
                  </a:lnTo>
                  <a:cubicBezTo>
                    <a:pt x="14778" y="34"/>
                    <a:pt x="14745" y="1"/>
                    <a:pt x="1467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4"/>
            <p:cNvSpPr/>
            <p:nvPr/>
          </p:nvSpPr>
          <p:spPr>
            <a:xfrm>
              <a:off x="2496125" y="2867200"/>
              <a:ext cx="173475" cy="180450"/>
            </a:xfrm>
            <a:custGeom>
              <a:avLst/>
              <a:gdLst/>
              <a:ahLst/>
              <a:cxnLst/>
              <a:rect l="l" t="t" r="r" b="b"/>
              <a:pathLst>
                <a:path w="6939" h="7218" extrusionOk="0">
                  <a:moveTo>
                    <a:pt x="6680" y="0"/>
                  </a:moveTo>
                  <a:cubicBezTo>
                    <a:pt x="6654" y="0"/>
                    <a:pt x="6629" y="4"/>
                    <a:pt x="6605" y="12"/>
                  </a:cubicBezTo>
                  <a:cubicBezTo>
                    <a:pt x="5738" y="413"/>
                    <a:pt x="4937" y="946"/>
                    <a:pt x="4237" y="1547"/>
                  </a:cubicBezTo>
                  <a:cubicBezTo>
                    <a:pt x="3403" y="2347"/>
                    <a:pt x="2669" y="3215"/>
                    <a:pt x="2068" y="4182"/>
                  </a:cubicBezTo>
                  <a:cubicBezTo>
                    <a:pt x="1501" y="4983"/>
                    <a:pt x="868" y="5883"/>
                    <a:pt x="67" y="6884"/>
                  </a:cubicBezTo>
                  <a:cubicBezTo>
                    <a:pt x="0" y="6984"/>
                    <a:pt x="0" y="7117"/>
                    <a:pt x="100" y="7184"/>
                  </a:cubicBezTo>
                  <a:cubicBezTo>
                    <a:pt x="134" y="7217"/>
                    <a:pt x="167" y="7217"/>
                    <a:pt x="234" y="7217"/>
                  </a:cubicBezTo>
                  <a:cubicBezTo>
                    <a:pt x="301" y="7217"/>
                    <a:pt x="367" y="7184"/>
                    <a:pt x="401" y="7151"/>
                  </a:cubicBezTo>
                  <a:cubicBezTo>
                    <a:pt x="1201" y="6117"/>
                    <a:pt x="1835" y="5216"/>
                    <a:pt x="2402" y="4449"/>
                  </a:cubicBezTo>
                  <a:cubicBezTo>
                    <a:pt x="3002" y="3515"/>
                    <a:pt x="3703" y="2648"/>
                    <a:pt x="4504" y="1847"/>
                  </a:cubicBezTo>
                  <a:cubicBezTo>
                    <a:pt x="5204" y="1280"/>
                    <a:pt x="5938" y="780"/>
                    <a:pt x="6772" y="413"/>
                  </a:cubicBezTo>
                  <a:cubicBezTo>
                    <a:pt x="6872" y="346"/>
                    <a:pt x="6939" y="246"/>
                    <a:pt x="6872" y="146"/>
                  </a:cubicBezTo>
                  <a:cubicBezTo>
                    <a:pt x="6846" y="44"/>
                    <a:pt x="6763" y="0"/>
                    <a:pt x="668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4"/>
            <p:cNvSpPr/>
            <p:nvPr/>
          </p:nvSpPr>
          <p:spPr>
            <a:xfrm>
              <a:off x="2690425" y="2747000"/>
              <a:ext cx="341200" cy="105500"/>
            </a:xfrm>
            <a:custGeom>
              <a:avLst/>
              <a:gdLst/>
              <a:ahLst/>
              <a:cxnLst/>
              <a:rect l="l" t="t" r="r" b="b"/>
              <a:pathLst>
                <a:path w="13648" h="4220" extrusionOk="0">
                  <a:moveTo>
                    <a:pt x="13359" y="1"/>
                  </a:moveTo>
                  <a:cubicBezTo>
                    <a:pt x="13334" y="1"/>
                    <a:pt x="13306" y="6"/>
                    <a:pt x="13277" y="17"/>
                  </a:cubicBezTo>
                  <a:cubicBezTo>
                    <a:pt x="10308" y="1218"/>
                    <a:pt x="7172" y="1918"/>
                    <a:pt x="3970" y="2085"/>
                  </a:cubicBezTo>
                  <a:lnTo>
                    <a:pt x="3203" y="2152"/>
                  </a:lnTo>
                  <a:cubicBezTo>
                    <a:pt x="2002" y="2318"/>
                    <a:pt x="868" y="2952"/>
                    <a:pt x="67" y="3886"/>
                  </a:cubicBezTo>
                  <a:cubicBezTo>
                    <a:pt x="1" y="3986"/>
                    <a:pt x="34" y="4120"/>
                    <a:pt x="101" y="4187"/>
                  </a:cubicBezTo>
                  <a:cubicBezTo>
                    <a:pt x="167" y="4220"/>
                    <a:pt x="201" y="4220"/>
                    <a:pt x="234" y="4220"/>
                  </a:cubicBezTo>
                  <a:cubicBezTo>
                    <a:pt x="301" y="4220"/>
                    <a:pt x="367" y="4187"/>
                    <a:pt x="401" y="4153"/>
                  </a:cubicBezTo>
                  <a:cubicBezTo>
                    <a:pt x="1135" y="3286"/>
                    <a:pt x="2135" y="2719"/>
                    <a:pt x="3236" y="2585"/>
                  </a:cubicBezTo>
                  <a:lnTo>
                    <a:pt x="4003" y="2519"/>
                  </a:lnTo>
                  <a:cubicBezTo>
                    <a:pt x="7239" y="2318"/>
                    <a:pt x="10408" y="1618"/>
                    <a:pt x="13410" y="417"/>
                  </a:cubicBezTo>
                  <a:cubicBezTo>
                    <a:pt x="13648" y="328"/>
                    <a:pt x="13568" y="1"/>
                    <a:pt x="1335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4"/>
            <p:cNvSpPr/>
            <p:nvPr/>
          </p:nvSpPr>
          <p:spPr>
            <a:xfrm>
              <a:off x="2241775" y="2613975"/>
              <a:ext cx="256875" cy="255200"/>
            </a:xfrm>
            <a:custGeom>
              <a:avLst/>
              <a:gdLst/>
              <a:ahLst/>
              <a:cxnLst/>
              <a:rect l="l" t="t" r="r" b="b"/>
              <a:pathLst>
                <a:path w="10275" h="10208" extrusionOk="0">
                  <a:moveTo>
                    <a:pt x="10074" y="1"/>
                  </a:moveTo>
                  <a:cubicBezTo>
                    <a:pt x="8173" y="1"/>
                    <a:pt x="6438" y="1368"/>
                    <a:pt x="4103" y="4737"/>
                  </a:cubicBezTo>
                  <a:cubicBezTo>
                    <a:pt x="2869" y="6539"/>
                    <a:pt x="1535" y="8240"/>
                    <a:pt x="134" y="9874"/>
                  </a:cubicBezTo>
                  <a:cubicBezTo>
                    <a:pt x="0" y="10008"/>
                    <a:pt x="100" y="10208"/>
                    <a:pt x="267" y="10208"/>
                  </a:cubicBezTo>
                  <a:cubicBezTo>
                    <a:pt x="334" y="10208"/>
                    <a:pt x="401" y="10208"/>
                    <a:pt x="434" y="10141"/>
                  </a:cubicBezTo>
                  <a:cubicBezTo>
                    <a:pt x="1868" y="8507"/>
                    <a:pt x="3203" y="6772"/>
                    <a:pt x="4437" y="5004"/>
                  </a:cubicBezTo>
                  <a:cubicBezTo>
                    <a:pt x="6705" y="1735"/>
                    <a:pt x="8340" y="434"/>
                    <a:pt x="10074" y="434"/>
                  </a:cubicBezTo>
                  <a:cubicBezTo>
                    <a:pt x="10174" y="434"/>
                    <a:pt x="10274" y="334"/>
                    <a:pt x="10274" y="234"/>
                  </a:cubicBezTo>
                  <a:cubicBezTo>
                    <a:pt x="10274" y="101"/>
                    <a:pt x="10174" y="1"/>
                    <a:pt x="1007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4"/>
            <p:cNvSpPr/>
            <p:nvPr/>
          </p:nvSpPr>
          <p:spPr>
            <a:xfrm>
              <a:off x="2275975" y="2668175"/>
              <a:ext cx="256025" cy="255225"/>
            </a:xfrm>
            <a:custGeom>
              <a:avLst/>
              <a:gdLst/>
              <a:ahLst/>
              <a:cxnLst/>
              <a:rect l="l" t="t" r="r" b="b"/>
              <a:pathLst>
                <a:path w="10241" h="10209" extrusionOk="0">
                  <a:moveTo>
                    <a:pt x="10041" y="1"/>
                  </a:moveTo>
                  <a:cubicBezTo>
                    <a:pt x="8139" y="1"/>
                    <a:pt x="6405" y="1369"/>
                    <a:pt x="4070" y="4738"/>
                  </a:cubicBezTo>
                  <a:cubicBezTo>
                    <a:pt x="2835" y="6506"/>
                    <a:pt x="1501" y="8240"/>
                    <a:pt x="100" y="9875"/>
                  </a:cubicBezTo>
                  <a:cubicBezTo>
                    <a:pt x="0" y="9941"/>
                    <a:pt x="0" y="10075"/>
                    <a:pt x="100" y="10142"/>
                  </a:cubicBezTo>
                  <a:cubicBezTo>
                    <a:pt x="133" y="10175"/>
                    <a:pt x="200" y="10208"/>
                    <a:pt x="234" y="10208"/>
                  </a:cubicBezTo>
                  <a:cubicBezTo>
                    <a:pt x="300" y="10208"/>
                    <a:pt x="367" y="10175"/>
                    <a:pt x="400" y="10142"/>
                  </a:cubicBezTo>
                  <a:cubicBezTo>
                    <a:pt x="1835" y="8507"/>
                    <a:pt x="3169" y="6772"/>
                    <a:pt x="4403" y="4971"/>
                  </a:cubicBezTo>
                  <a:cubicBezTo>
                    <a:pt x="6671" y="1735"/>
                    <a:pt x="8306" y="435"/>
                    <a:pt x="10041" y="435"/>
                  </a:cubicBezTo>
                  <a:cubicBezTo>
                    <a:pt x="10141" y="435"/>
                    <a:pt x="10241" y="334"/>
                    <a:pt x="10241" y="201"/>
                  </a:cubicBezTo>
                  <a:cubicBezTo>
                    <a:pt x="10241" y="101"/>
                    <a:pt x="10141" y="1"/>
                    <a:pt x="1004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4"/>
            <p:cNvSpPr/>
            <p:nvPr/>
          </p:nvSpPr>
          <p:spPr>
            <a:xfrm>
              <a:off x="2308475" y="2722400"/>
              <a:ext cx="256875" cy="255200"/>
            </a:xfrm>
            <a:custGeom>
              <a:avLst/>
              <a:gdLst/>
              <a:ahLst/>
              <a:cxnLst/>
              <a:rect l="l" t="t" r="r" b="b"/>
              <a:pathLst>
                <a:path w="10275" h="10208" extrusionOk="0">
                  <a:moveTo>
                    <a:pt x="10041" y="0"/>
                  </a:moveTo>
                  <a:cubicBezTo>
                    <a:pt x="8173" y="0"/>
                    <a:pt x="6439" y="1368"/>
                    <a:pt x="4071" y="4737"/>
                  </a:cubicBezTo>
                  <a:cubicBezTo>
                    <a:pt x="2836" y="6505"/>
                    <a:pt x="1535" y="8206"/>
                    <a:pt x="101" y="9841"/>
                  </a:cubicBezTo>
                  <a:cubicBezTo>
                    <a:pt x="1" y="9974"/>
                    <a:pt x="101" y="10174"/>
                    <a:pt x="268" y="10207"/>
                  </a:cubicBezTo>
                  <a:cubicBezTo>
                    <a:pt x="335" y="10207"/>
                    <a:pt x="368" y="10174"/>
                    <a:pt x="401" y="10141"/>
                  </a:cubicBezTo>
                  <a:cubicBezTo>
                    <a:pt x="1836" y="8473"/>
                    <a:pt x="3170" y="6772"/>
                    <a:pt x="4404" y="4970"/>
                  </a:cubicBezTo>
                  <a:cubicBezTo>
                    <a:pt x="6672" y="1735"/>
                    <a:pt x="8307" y="400"/>
                    <a:pt x="10041" y="400"/>
                  </a:cubicBezTo>
                  <a:cubicBezTo>
                    <a:pt x="10175" y="400"/>
                    <a:pt x="10275" y="300"/>
                    <a:pt x="10275" y="200"/>
                  </a:cubicBezTo>
                  <a:cubicBezTo>
                    <a:pt x="10242" y="67"/>
                    <a:pt x="10175" y="0"/>
                    <a:pt x="1004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4"/>
            <p:cNvSpPr/>
            <p:nvPr/>
          </p:nvSpPr>
          <p:spPr>
            <a:xfrm>
              <a:off x="2342675" y="2775750"/>
              <a:ext cx="256050" cy="255225"/>
            </a:xfrm>
            <a:custGeom>
              <a:avLst/>
              <a:gdLst/>
              <a:ahLst/>
              <a:cxnLst/>
              <a:rect l="l" t="t" r="r" b="b"/>
              <a:pathLst>
                <a:path w="10242" h="10209" extrusionOk="0">
                  <a:moveTo>
                    <a:pt x="10041" y="1"/>
                  </a:moveTo>
                  <a:cubicBezTo>
                    <a:pt x="8140" y="1"/>
                    <a:pt x="6405" y="1369"/>
                    <a:pt x="4037" y="4738"/>
                  </a:cubicBezTo>
                  <a:cubicBezTo>
                    <a:pt x="2836" y="6539"/>
                    <a:pt x="1502" y="8240"/>
                    <a:pt x="101" y="9875"/>
                  </a:cubicBezTo>
                  <a:cubicBezTo>
                    <a:pt x="1" y="9941"/>
                    <a:pt x="1" y="10075"/>
                    <a:pt x="101" y="10175"/>
                  </a:cubicBezTo>
                  <a:cubicBezTo>
                    <a:pt x="134" y="10208"/>
                    <a:pt x="167" y="10208"/>
                    <a:pt x="234" y="10208"/>
                  </a:cubicBezTo>
                  <a:cubicBezTo>
                    <a:pt x="301" y="10208"/>
                    <a:pt x="334" y="10208"/>
                    <a:pt x="401" y="10142"/>
                  </a:cubicBezTo>
                  <a:cubicBezTo>
                    <a:pt x="1835" y="8507"/>
                    <a:pt x="3170" y="6773"/>
                    <a:pt x="4404" y="4971"/>
                  </a:cubicBezTo>
                  <a:cubicBezTo>
                    <a:pt x="6672" y="1736"/>
                    <a:pt x="8273" y="435"/>
                    <a:pt x="10041" y="435"/>
                  </a:cubicBezTo>
                  <a:cubicBezTo>
                    <a:pt x="10141" y="435"/>
                    <a:pt x="10241" y="335"/>
                    <a:pt x="10241" y="234"/>
                  </a:cubicBezTo>
                  <a:cubicBezTo>
                    <a:pt x="10241" y="101"/>
                    <a:pt x="10141" y="1"/>
                    <a:pt x="1004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4"/>
            <p:cNvSpPr/>
            <p:nvPr/>
          </p:nvSpPr>
          <p:spPr>
            <a:xfrm>
              <a:off x="2545325" y="2490250"/>
              <a:ext cx="307100" cy="109575"/>
            </a:xfrm>
            <a:custGeom>
              <a:avLst/>
              <a:gdLst/>
              <a:ahLst/>
              <a:cxnLst/>
              <a:rect l="l" t="t" r="r" b="b"/>
              <a:pathLst>
                <a:path w="12284" h="4383" extrusionOk="0">
                  <a:moveTo>
                    <a:pt x="12012" y="1"/>
                  </a:moveTo>
                  <a:cubicBezTo>
                    <a:pt x="11929" y="1"/>
                    <a:pt x="11847" y="44"/>
                    <a:pt x="11809" y="146"/>
                  </a:cubicBezTo>
                  <a:cubicBezTo>
                    <a:pt x="11409" y="1414"/>
                    <a:pt x="8240" y="2148"/>
                    <a:pt x="3369" y="2148"/>
                  </a:cubicBezTo>
                  <a:cubicBezTo>
                    <a:pt x="801" y="2148"/>
                    <a:pt x="34" y="4116"/>
                    <a:pt x="34" y="4116"/>
                  </a:cubicBezTo>
                  <a:cubicBezTo>
                    <a:pt x="0" y="4216"/>
                    <a:pt x="67" y="4349"/>
                    <a:pt x="167" y="4383"/>
                  </a:cubicBezTo>
                  <a:lnTo>
                    <a:pt x="234" y="4383"/>
                  </a:lnTo>
                  <a:cubicBezTo>
                    <a:pt x="334" y="4383"/>
                    <a:pt x="401" y="4349"/>
                    <a:pt x="434" y="4249"/>
                  </a:cubicBezTo>
                  <a:cubicBezTo>
                    <a:pt x="501" y="4182"/>
                    <a:pt x="1101" y="2581"/>
                    <a:pt x="3403" y="2581"/>
                  </a:cubicBezTo>
                  <a:cubicBezTo>
                    <a:pt x="6405" y="2581"/>
                    <a:pt x="11575" y="2281"/>
                    <a:pt x="12242" y="280"/>
                  </a:cubicBezTo>
                  <a:cubicBezTo>
                    <a:pt x="12284" y="115"/>
                    <a:pt x="12147" y="1"/>
                    <a:pt x="1201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4"/>
            <p:cNvSpPr/>
            <p:nvPr/>
          </p:nvSpPr>
          <p:spPr>
            <a:xfrm>
              <a:off x="2582850" y="2552050"/>
              <a:ext cx="314425" cy="110325"/>
            </a:xfrm>
            <a:custGeom>
              <a:avLst/>
              <a:gdLst/>
              <a:ahLst/>
              <a:cxnLst/>
              <a:rect l="l" t="t" r="r" b="b"/>
              <a:pathLst>
                <a:path w="12577" h="4413" extrusionOk="0">
                  <a:moveTo>
                    <a:pt x="12343" y="1"/>
                  </a:moveTo>
                  <a:cubicBezTo>
                    <a:pt x="12293" y="1"/>
                    <a:pt x="12243" y="26"/>
                    <a:pt x="12209" y="76"/>
                  </a:cubicBezTo>
                  <a:cubicBezTo>
                    <a:pt x="10575" y="1677"/>
                    <a:pt x="8006" y="2478"/>
                    <a:pt x="4537" y="2478"/>
                  </a:cubicBezTo>
                  <a:cubicBezTo>
                    <a:pt x="1335" y="2478"/>
                    <a:pt x="134" y="4012"/>
                    <a:pt x="67" y="4079"/>
                  </a:cubicBezTo>
                  <a:cubicBezTo>
                    <a:pt x="0" y="4146"/>
                    <a:pt x="0" y="4279"/>
                    <a:pt x="101" y="4346"/>
                  </a:cubicBezTo>
                  <a:cubicBezTo>
                    <a:pt x="134" y="4379"/>
                    <a:pt x="201" y="4412"/>
                    <a:pt x="234" y="4412"/>
                  </a:cubicBezTo>
                  <a:cubicBezTo>
                    <a:pt x="301" y="4412"/>
                    <a:pt x="367" y="4379"/>
                    <a:pt x="401" y="4346"/>
                  </a:cubicBezTo>
                  <a:cubicBezTo>
                    <a:pt x="401" y="4346"/>
                    <a:pt x="1568" y="2945"/>
                    <a:pt x="4537" y="2945"/>
                  </a:cubicBezTo>
                  <a:cubicBezTo>
                    <a:pt x="8140" y="2945"/>
                    <a:pt x="10808" y="2044"/>
                    <a:pt x="12476" y="376"/>
                  </a:cubicBezTo>
                  <a:cubicBezTo>
                    <a:pt x="12576" y="276"/>
                    <a:pt x="12576" y="143"/>
                    <a:pt x="12476" y="76"/>
                  </a:cubicBezTo>
                  <a:cubicBezTo>
                    <a:pt x="12443" y="26"/>
                    <a:pt x="12393" y="1"/>
                    <a:pt x="1234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4"/>
            <p:cNvSpPr/>
            <p:nvPr/>
          </p:nvSpPr>
          <p:spPr>
            <a:xfrm>
              <a:off x="2607875" y="2610325"/>
              <a:ext cx="314400" cy="113750"/>
            </a:xfrm>
            <a:custGeom>
              <a:avLst/>
              <a:gdLst/>
              <a:ahLst/>
              <a:cxnLst/>
              <a:rect l="l" t="t" r="r" b="b"/>
              <a:pathLst>
                <a:path w="12576" h="4550" extrusionOk="0">
                  <a:moveTo>
                    <a:pt x="12355" y="0"/>
                  </a:moveTo>
                  <a:cubicBezTo>
                    <a:pt x="12306" y="0"/>
                    <a:pt x="12254" y="17"/>
                    <a:pt x="12209" y="47"/>
                  </a:cubicBezTo>
                  <a:cubicBezTo>
                    <a:pt x="10574" y="1247"/>
                    <a:pt x="7539" y="1981"/>
                    <a:pt x="4036" y="1981"/>
                  </a:cubicBezTo>
                  <a:cubicBezTo>
                    <a:pt x="3976" y="1979"/>
                    <a:pt x="3917" y="1978"/>
                    <a:pt x="3857" y="1978"/>
                  </a:cubicBezTo>
                  <a:cubicBezTo>
                    <a:pt x="2259" y="1978"/>
                    <a:pt x="805" y="2835"/>
                    <a:pt x="34" y="4250"/>
                  </a:cubicBezTo>
                  <a:cubicBezTo>
                    <a:pt x="0" y="4350"/>
                    <a:pt x="34" y="4483"/>
                    <a:pt x="134" y="4550"/>
                  </a:cubicBezTo>
                  <a:lnTo>
                    <a:pt x="234" y="4550"/>
                  </a:lnTo>
                  <a:cubicBezTo>
                    <a:pt x="300" y="4550"/>
                    <a:pt x="400" y="4516"/>
                    <a:pt x="434" y="4450"/>
                  </a:cubicBezTo>
                  <a:cubicBezTo>
                    <a:pt x="1106" y="3169"/>
                    <a:pt x="2424" y="2411"/>
                    <a:pt x="3856" y="2411"/>
                  </a:cubicBezTo>
                  <a:cubicBezTo>
                    <a:pt x="3916" y="2411"/>
                    <a:pt x="3976" y="2412"/>
                    <a:pt x="4036" y="2415"/>
                  </a:cubicBezTo>
                  <a:cubicBezTo>
                    <a:pt x="5771" y="2415"/>
                    <a:pt x="10007" y="2215"/>
                    <a:pt x="12476" y="380"/>
                  </a:cubicBezTo>
                  <a:cubicBezTo>
                    <a:pt x="12542" y="313"/>
                    <a:pt x="12576" y="180"/>
                    <a:pt x="12509" y="80"/>
                  </a:cubicBezTo>
                  <a:cubicBezTo>
                    <a:pt x="12472" y="25"/>
                    <a:pt x="12415" y="0"/>
                    <a:pt x="1235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34"/>
            <p:cNvSpPr/>
            <p:nvPr/>
          </p:nvSpPr>
          <p:spPr>
            <a:xfrm>
              <a:off x="2637050" y="2663900"/>
              <a:ext cx="320725" cy="106050"/>
            </a:xfrm>
            <a:custGeom>
              <a:avLst/>
              <a:gdLst/>
              <a:ahLst/>
              <a:cxnLst/>
              <a:rect l="l" t="t" r="r" b="b"/>
              <a:pathLst>
                <a:path w="12829" h="4242" extrusionOk="0">
                  <a:moveTo>
                    <a:pt x="12530" y="1"/>
                  </a:moveTo>
                  <a:cubicBezTo>
                    <a:pt x="12492" y="1"/>
                    <a:pt x="12452" y="12"/>
                    <a:pt x="12410" y="38"/>
                  </a:cubicBezTo>
                  <a:cubicBezTo>
                    <a:pt x="9574" y="1173"/>
                    <a:pt x="6572" y="1840"/>
                    <a:pt x="3537" y="2007"/>
                  </a:cubicBezTo>
                  <a:cubicBezTo>
                    <a:pt x="601" y="2173"/>
                    <a:pt x="34" y="3908"/>
                    <a:pt x="34" y="3975"/>
                  </a:cubicBezTo>
                  <a:cubicBezTo>
                    <a:pt x="1" y="4075"/>
                    <a:pt x="67" y="4208"/>
                    <a:pt x="167" y="4241"/>
                  </a:cubicBezTo>
                  <a:lnTo>
                    <a:pt x="234" y="4241"/>
                  </a:lnTo>
                  <a:cubicBezTo>
                    <a:pt x="301" y="4241"/>
                    <a:pt x="401" y="4175"/>
                    <a:pt x="434" y="4108"/>
                  </a:cubicBezTo>
                  <a:cubicBezTo>
                    <a:pt x="434" y="4041"/>
                    <a:pt x="935" y="2574"/>
                    <a:pt x="3570" y="2440"/>
                  </a:cubicBezTo>
                  <a:cubicBezTo>
                    <a:pt x="6639" y="2273"/>
                    <a:pt x="9708" y="1573"/>
                    <a:pt x="12576" y="405"/>
                  </a:cubicBezTo>
                  <a:cubicBezTo>
                    <a:pt x="12829" y="321"/>
                    <a:pt x="12727" y="1"/>
                    <a:pt x="1253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34"/>
            <p:cNvSpPr/>
            <p:nvPr/>
          </p:nvSpPr>
          <p:spPr>
            <a:xfrm>
              <a:off x="4227350" y="959450"/>
              <a:ext cx="612975" cy="592950"/>
            </a:xfrm>
            <a:custGeom>
              <a:avLst/>
              <a:gdLst/>
              <a:ahLst/>
              <a:cxnLst/>
              <a:rect l="l" t="t" r="r" b="b"/>
              <a:pathLst>
                <a:path w="24519" h="23718" extrusionOk="0">
                  <a:moveTo>
                    <a:pt x="8607" y="1"/>
                  </a:moveTo>
                  <a:cubicBezTo>
                    <a:pt x="8574" y="1"/>
                    <a:pt x="8507" y="34"/>
                    <a:pt x="8473" y="68"/>
                  </a:cubicBezTo>
                  <a:lnTo>
                    <a:pt x="67" y="7673"/>
                  </a:lnTo>
                  <a:cubicBezTo>
                    <a:pt x="34" y="7707"/>
                    <a:pt x="1" y="7773"/>
                    <a:pt x="1" y="7840"/>
                  </a:cubicBezTo>
                  <a:cubicBezTo>
                    <a:pt x="1" y="7907"/>
                    <a:pt x="67" y="7973"/>
                    <a:pt x="101" y="8007"/>
                  </a:cubicBezTo>
                  <a:lnTo>
                    <a:pt x="11342" y="14144"/>
                  </a:lnTo>
                  <a:lnTo>
                    <a:pt x="17213" y="23618"/>
                  </a:lnTo>
                  <a:cubicBezTo>
                    <a:pt x="17246" y="23685"/>
                    <a:pt x="17313" y="23718"/>
                    <a:pt x="17380" y="23718"/>
                  </a:cubicBezTo>
                  <a:cubicBezTo>
                    <a:pt x="17413" y="23718"/>
                    <a:pt x="17480" y="23685"/>
                    <a:pt x="17513" y="23651"/>
                  </a:cubicBezTo>
                  <a:lnTo>
                    <a:pt x="24452" y="16313"/>
                  </a:lnTo>
                  <a:cubicBezTo>
                    <a:pt x="24518" y="16246"/>
                    <a:pt x="24518" y="16179"/>
                    <a:pt x="24485" y="16113"/>
                  </a:cubicBezTo>
                  <a:lnTo>
                    <a:pt x="24351" y="15646"/>
                  </a:lnTo>
                  <a:cubicBezTo>
                    <a:pt x="24313" y="15544"/>
                    <a:pt x="24231" y="15500"/>
                    <a:pt x="24150" y="15500"/>
                  </a:cubicBezTo>
                  <a:cubicBezTo>
                    <a:pt x="24019" y="15500"/>
                    <a:pt x="23889" y="15614"/>
                    <a:pt x="23951" y="15779"/>
                  </a:cubicBezTo>
                  <a:lnTo>
                    <a:pt x="24051" y="16113"/>
                  </a:lnTo>
                  <a:lnTo>
                    <a:pt x="17413" y="23184"/>
                  </a:lnTo>
                  <a:lnTo>
                    <a:pt x="11642" y="13878"/>
                  </a:lnTo>
                  <a:cubicBezTo>
                    <a:pt x="11642" y="13844"/>
                    <a:pt x="11609" y="13811"/>
                    <a:pt x="11576" y="13778"/>
                  </a:cubicBezTo>
                  <a:lnTo>
                    <a:pt x="568" y="7773"/>
                  </a:lnTo>
                  <a:lnTo>
                    <a:pt x="8574" y="535"/>
                  </a:lnTo>
                  <a:lnTo>
                    <a:pt x="8874" y="868"/>
                  </a:lnTo>
                  <a:cubicBezTo>
                    <a:pt x="8922" y="908"/>
                    <a:pt x="8973" y="925"/>
                    <a:pt x="9023" y="925"/>
                  </a:cubicBezTo>
                  <a:cubicBezTo>
                    <a:pt x="9179" y="925"/>
                    <a:pt x="9309" y="754"/>
                    <a:pt x="9207" y="601"/>
                  </a:cubicBezTo>
                  <a:lnTo>
                    <a:pt x="8774" y="101"/>
                  </a:lnTo>
                  <a:cubicBezTo>
                    <a:pt x="8707" y="34"/>
                    <a:pt x="8674" y="34"/>
                    <a:pt x="860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4"/>
            <p:cNvSpPr/>
            <p:nvPr/>
          </p:nvSpPr>
          <p:spPr>
            <a:xfrm>
              <a:off x="4260725" y="962375"/>
              <a:ext cx="452825" cy="323175"/>
            </a:xfrm>
            <a:custGeom>
              <a:avLst/>
              <a:gdLst/>
              <a:ahLst/>
              <a:cxnLst/>
              <a:rect l="l" t="t" r="r" b="b"/>
              <a:pathLst>
                <a:path w="18113" h="12927" extrusionOk="0">
                  <a:moveTo>
                    <a:pt x="8273" y="451"/>
                  </a:moveTo>
                  <a:cubicBezTo>
                    <a:pt x="9874" y="1552"/>
                    <a:pt x="11708" y="2319"/>
                    <a:pt x="13643" y="2653"/>
                  </a:cubicBezTo>
                  <a:cubicBezTo>
                    <a:pt x="16112" y="3020"/>
                    <a:pt x="17579" y="4220"/>
                    <a:pt x="17713" y="5988"/>
                  </a:cubicBezTo>
                  <a:lnTo>
                    <a:pt x="11041" y="12293"/>
                  </a:lnTo>
                  <a:cubicBezTo>
                    <a:pt x="10911" y="11247"/>
                    <a:pt x="10011" y="10457"/>
                    <a:pt x="8971" y="10457"/>
                  </a:cubicBezTo>
                  <a:cubicBezTo>
                    <a:pt x="8949" y="10457"/>
                    <a:pt x="8928" y="10458"/>
                    <a:pt x="8906" y="10458"/>
                  </a:cubicBezTo>
                  <a:lnTo>
                    <a:pt x="8840" y="10458"/>
                  </a:lnTo>
                  <a:cubicBezTo>
                    <a:pt x="8816" y="10459"/>
                    <a:pt x="8791" y="10459"/>
                    <a:pt x="8767" y="10459"/>
                  </a:cubicBezTo>
                  <a:cubicBezTo>
                    <a:pt x="6899" y="10459"/>
                    <a:pt x="4152" y="9216"/>
                    <a:pt x="2802" y="8624"/>
                  </a:cubicBezTo>
                  <a:lnTo>
                    <a:pt x="2669" y="8557"/>
                  </a:lnTo>
                  <a:cubicBezTo>
                    <a:pt x="1935" y="8257"/>
                    <a:pt x="1234" y="7856"/>
                    <a:pt x="567" y="7456"/>
                  </a:cubicBezTo>
                  <a:lnTo>
                    <a:pt x="8273" y="451"/>
                  </a:lnTo>
                  <a:close/>
                  <a:moveTo>
                    <a:pt x="8239" y="1"/>
                  </a:moveTo>
                  <a:cubicBezTo>
                    <a:pt x="8189" y="1"/>
                    <a:pt x="8139" y="17"/>
                    <a:pt x="8106" y="51"/>
                  </a:cubicBezTo>
                  <a:lnTo>
                    <a:pt x="100" y="7356"/>
                  </a:lnTo>
                  <a:cubicBezTo>
                    <a:pt x="33" y="7389"/>
                    <a:pt x="0" y="7456"/>
                    <a:pt x="33" y="7523"/>
                  </a:cubicBezTo>
                  <a:cubicBezTo>
                    <a:pt x="33" y="7590"/>
                    <a:pt x="67" y="7623"/>
                    <a:pt x="100" y="7656"/>
                  </a:cubicBezTo>
                  <a:cubicBezTo>
                    <a:pt x="867" y="8157"/>
                    <a:pt x="1668" y="8590"/>
                    <a:pt x="2468" y="8957"/>
                  </a:cubicBezTo>
                  <a:lnTo>
                    <a:pt x="2635" y="9024"/>
                  </a:lnTo>
                  <a:cubicBezTo>
                    <a:pt x="3986" y="9617"/>
                    <a:pt x="6799" y="10892"/>
                    <a:pt x="8765" y="10892"/>
                  </a:cubicBezTo>
                  <a:cubicBezTo>
                    <a:pt x="8790" y="10892"/>
                    <a:pt x="8815" y="10892"/>
                    <a:pt x="8840" y="10892"/>
                  </a:cubicBezTo>
                  <a:cubicBezTo>
                    <a:pt x="8871" y="10891"/>
                    <a:pt x="8902" y="10890"/>
                    <a:pt x="8933" y="10890"/>
                  </a:cubicBezTo>
                  <a:cubicBezTo>
                    <a:pt x="10611" y="10890"/>
                    <a:pt x="10708" y="12661"/>
                    <a:pt x="10708" y="12727"/>
                  </a:cubicBezTo>
                  <a:cubicBezTo>
                    <a:pt x="10708" y="12827"/>
                    <a:pt x="10741" y="12893"/>
                    <a:pt x="10841" y="12927"/>
                  </a:cubicBezTo>
                  <a:lnTo>
                    <a:pt x="10908" y="12927"/>
                  </a:lnTo>
                  <a:cubicBezTo>
                    <a:pt x="10941" y="12927"/>
                    <a:pt x="11008" y="12927"/>
                    <a:pt x="11075" y="12893"/>
                  </a:cubicBezTo>
                  <a:lnTo>
                    <a:pt x="18046" y="6222"/>
                  </a:lnTo>
                  <a:cubicBezTo>
                    <a:pt x="18080" y="6189"/>
                    <a:pt x="18113" y="6122"/>
                    <a:pt x="18113" y="6055"/>
                  </a:cubicBezTo>
                  <a:cubicBezTo>
                    <a:pt x="18013" y="4054"/>
                    <a:pt x="16378" y="2653"/>
                    <a:pt x="13676" y="2252"/>
                  </a:cubicBezTo>
                  <a:cubicBezTo>
                    <a:pt x="11775" y="1919"/>
                    <a:pt x="9974" y="1152"/>
                    <a:pt x="8373" y="51"/>
                  </a:cubicBezTo>
                  <a:cubicBezTo>
                    <a:pt x="8339" y="17"/>
                    <a:pt x="8289" y="1"/>
                    <a:pt x="823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4"/>
            <p:cNvSpPr/>
            <p:nvPr/>
          </p:nvSpPr>
          <p:spPr>
            <a:xfrm>
              <a:off x="4527575" y="1109450"/>
              <a:ext cx="325250" cy="411275"/>
            </a:xfrm>
            <a:custGeom>
              <a:avLst/>
              <a:gdLst/>
              <a:ahLst/>
              <a:cxnLst/>
              <a:rect l="l" t="t" r="r" b="b"/>
              <a:pathLst>
                <a:path w="13010" h="16451" extrusionOk="0">
                  <a:moveTo>
                    <a:pt x="7339" y="406"/>
                  </a:moveTo>
                  <a:cubicBezTo>
                    <a:pt x="8673" y="406"/>
                    <a:pt x="9707" y="1873"/>
                    <a:pt x="10508" y="5009"/>
                  </a:cubicBezTo>
                  <a:cubicBezTo>
                    <a:pt x="11142" y="7477"/>
                    <a:pt x="12109" y="8645"/>
                    <a:pt x="12509" y="9012"/>
                  </a:cubicBezTo>
                  <a:lnTo>
                    <a:pt x="5871" y="15917"/>
                  </a:lnTo>
                  <a:cubicBezTo>
                    <a:pt x="5404" y="15283"/>
                    <a:pt x="4937" y="14616"/>
                    <a:pt x="4537" y="13915"/>
                  </a:cubicBezTo>
                  <a:cubicBezTo>
                    <a:pt x="3736" y="12648"/>
                    <a:pt x="3369" y="11047"/>
                    <a:pt x="3103" y="9779"/>
                  </a:cubicBezTo>
                  <a:cubicBezTo>
                    <a:pt x="3002" y="9245"/>
                    <a:pt x="2836" y="8712"/>
                    <a:pt x="2669" y="8211"/>
                  </a:cubicBezTo>
                  <a:cubicBezTo>
                    <a:pt x="2335" y="7210"/>
                    <a:pt x="1268" y="6844"/>
                    <a:pt x="667" y="6710"/>
                  </a:cubicBezTo>
                  <a:lnTo>
                    <a:pt x="7339" y="406"/>
                  </a:lnTo>
                  <a:close/>
                  <a:moveTo>
                    <a:pt x="7354" y="1"/>
                  </a:moveTo>
                  <a:cubicBezTo>
                    <a:pt x="7305" y="1"/>
                    <a:pt x="7255" y="2"/>
                    <a:pt x="7205" y="5"/>
                  </a:cubicBezTo>
                  <a:cubicBezTo>
                    <a:pt x="7139" y="5"/>
                    <a:pt x="7105" y="5"/>
                    <a:pt x="7072" y="39"/>
                  </a:cubicBezTo>
                  <a:lnTo>
                    <a:pt x="67" y="6710"/>
                  </a:lnTo>
                  <a:cubicBezTo>
                    <a:pt x="0" y="6743"/>
                    <a:pt x="0" y="6844"/>
                    <a:pt x="34" y="6910"/>
                  </a:cubicBezTo>
                  <a:cubicBezTo>
                    <a:pt x="34" y="7010"/>
                    <a:pt x="134" y="7044"/>
                    <a:pt x="200" y="7044"/>
                  </a:cubicBezTo>
                  <a:cubicBezTo>
                    <a:pt x="234" y="7077"/>
                    <a:pt x="1868" y="7177"/>
                    <a:pt x="2302" y="8345"/>
                  </a:cubicBezTo>
                  <a:cubicBezTo>
                    <a:pt x="2435" y="8845"/>
                    <a:pt x="2569" y="9345"/>
                    <a:pt x="2669" y="9879"/>
                  </a:cubicBezTo>
                  <a:cubicBezTo>
                    <a:pt x="2969" y="11180"/>
                    <a:pt x="3336" y="12814"/>
                    <a:pt x="4170" y="14149"/>
                  </a:cubicBezTo>
                  <a:cubicBezTo>
                    <a:pt x="5337" y="16050"/>
                    <a:pt x="5671" y="16350"/>
                    <a:pt x="5704" y="16384"/>
                  </a:cubicBezTo>
                  <a:cubicBezTo>
                    <a:pt x="5738" y="16417"/>
                    <a:pt x="5804" y="16450"/>
                    <a:pt x="5838" y="16450"/>
                  </a:cubicBezTo>
                  <a:cubicBezTo>
                    <a:pt x="5905" y="16417"/>
                    <a:pt x="5971" y="16384"/>
                    <a:pt x="6005" y="16350"/>
                  </a:cubicBezTo>
                  <a:lnTo>
                    <a:pt x="12943" y="9145"/>
                  </a:lnTo>
                  <a:cubicBezTo>
                    <a:pt x="12976" y="9112"/>
                    <a:pt x="13010" y="9045"/>
                    <a:pt x="13010" y="8978"/>
                  </a:cubicBezTo>
                  <a:cubicBezTo>
                    <a:pt x="13010" y="8912"/>
                    <a:pt x="12976" y="8878"/>
                    <a:pt x="12910" y="8845"/>
                  </a:cubicBezTo>
                  <a:cubicBezTo>
                    <a:pt x="12910" y="8812"/>
                    <a:pt x="11642" y="7878"/>
                    <a:pt x="10875" y="4909"/>
                  </a:cubicBezTo>
                  <a:cubicBezTo>
                    <a:pt x="10002" y="1546"/>
                    <a:pt x="8909" y="1"/>
                    <a:pt x="735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4"/>
            <p:cNvSpPr/>
            <p:nvPr/>
          </p:nvSpPr>
          <p:spPr>
            <a:xfrm>
              <a:off x="4366625" y="1210650"/>
              <a:ext cx="152625" cy="89075"/>
            </a:xfrm>
            <a:custGeom>
              <a:avLst/>
              <a:gdLst/>
              <a:ahLst/>
              <a:cxnLst/>
              <a:rect l="l" t="t" r="r" b="b"/>
              <a:pathLst>
                <a:path w="6105" h="3563" extrusionOk="0">
                  <a:moveTo>
                    <a:pt x="212" y="0"/>
                  </a:moveTo>
                  <a:cubicBezTo>
                    <a:pt x="134" y="0"/>
                    <a:pt x="58" y="55"/>
                    <a:pt x="34" y="127"/>
                  </a:cubicBezTo>
                  <a:cubicBezTo>
                    <a:pt x="0" y="227"/>
                    <a:pt x="34" y="360"/>
                    <a:pt x="134" y="394"/>
                  </a:cubicBezTo>
                  <a:cubicBezTo>
                    <a:pt x="968" y="761"/>
                    <a:pt x="1668" y="1028"/>
                    <a:pt x="2302" y="1261"/>
                  </a:cubicBezTo>
                  <a:cubicBezTo>
                    <a:pt x="3003" y="1528"/>
                    <a:pt x="3703" y="1828"/>
                    <a:pt x="4370" y="2228"/>
                  </a:cubicBezTo>
                  <a:cubicBezTo>
                    <a:pt x="4871" y="2562"/>
                    <a:pt x="5304" y="2996"/>
                    <a:pt x="5704" y="3463"/>
                  </a:cubicBezTo>
                  <a:cubicBezTo>
                    <a:pt x="5738" y="3529"/>
                    <a:pt x="5805" y="3563"/>
                    <a:pt x="5871" y="3563"/>
                  </a:cubicBezTo>
                  <a:cubicBezTo>
                    <a:pt x="5905" y="3563"/>
                    <a:pt x="5971" y="3529"/>
                    <a:pt x="6005" y="3496"/>
                  </a:cubicBezTo>
                  <a:cubicBezTo>
                    <a:pt x="6071" y="3429"/>
                    <a:pt x="6105" y="3296"/>
                    <a:pt x="6038" y="3196"/>
                  </a:cubicBezTo>
                  <a:cubicBezTo>
                    <a:pt x="5604" y="2695"/>
                    <a:pt x="5137" y="2262"/>
                    <a:pt x="4604" y="1895"/>
                  </a:cubicBezTo>
                  <a:cubicBezTo>
                    <a:pt x="3903" y="1461"/>
                    <a:pt x="3203" y="1128"/>
                    <a:pt x="2435" y="894"/>
                  </a:cubicBezTo>
                  <a:cubicBezTo>
                    <a:pt x="1835" y="661"/>
                    <a:pt x="1135" y="394"/>
                    <a:pt x="301" y="27"/>
                  </a:cubicBezTo>
                  <a:cubicBezTo>
                    <a:pt x="273" y="8"/>
                    <a:pt x="242" y="0"/>
                    <a:pt x="212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4"/>
            <p:cNvSpPr/>
            <p:nvPr/>
          </p:nvSpPr>
          <p:spPr>
            <a:xfrm>
              <a:off x="4527025" y="1306325"/>
              <a:ext cx="134825" cy="212725"/>
            </a:xfrm>
            <a:custGeom>
              <a:avLst/>
              <a:gdLst/>
              <a:ahLst/>
              <a:cxnLst/>
              <a:rect l="l" t="t" r="r" b="b"/>
              <a:pathLst>
                <a:path w="5393" h="8509" extrusionOk="0">
                  <a:moveTo>
                    <a:pt x="309" y="0"/>
                  </a:moveTo>
                  <a:cubicBezTo>
                    <a:pt x="107" y="0"/>
                    <a:pt x="1" y="346"/>
                    <a:pt x="256" y="403"/>
                  </a:cubicBezTo>
                  <a:cubicBezTo>
                    <a:pt x="923" y="736"/>
                    <a:pt x="1490" y="1304"/>
                    <a:pt x="1757" y="2004"/>
                  </a:cubicBezTo>
                  <a:cubicBezTo>
                    <a:pt x="1824" y="2137"/>
                    <a:pt x="1890" y="2304"/>
                    <a:pt x="1924" y="2471"/>
                  </a:cubicBezTo>
                  <a:cubicBezTo>
                    <a:pt x="2624" y="4606"/>
                    <a:pt x="3658" y="6607"/>
                    <a:pt x="4993" y="8409"/>
                  </a:cubicBezTo>
                  <a:cubicBezTo>
                    <a:pt x="5026" y="8475"/>
                    <a:pt x="5093" y="8475"/>
                    <a:pt x="5159" y="8509"/>
                  </a:cubicBezTo>
                  <a:cubicBezTo>
                    <a:pt x="5193" y="8509"/>
                    <a:pt x="5226" y="8475"/>
                    <a:pt x="5259" y="8475"/>
                  </a:cubicBezTo>
                  <a:cubicBezTo>
                    <a:pt x="5359" y="8409"/>
                    <a:pt x="5393" y="8275"/>
                    <a:pt x="5326" y="8175"/>
                  </a:cubicBezTo>
                  <a:cubicBezTo>
                    <a:pt x="4025" y="6407"/>
                    <a:pt x="2991" y="4439"/>
                    <a:pt x="2324" y="2338"/>
                  </a:cubicBezTo>
                  <a:cubicBezTo>
                    <a:pt x="2257" y="2171"/>
                    <a:pt x="2224" y="2004"/>
                    <a:pt x="2157" y="1871"/>
                  </a:cubicBezTo>
                  <a:cubicBezTo>
                    <a:pt x="1824" y="1037"/>
                    <a:pt x="1223" y="403"/>
                    <a:pt x="423" y="36"/>
                  </a:cubicBezTo>
                  <a:cubicBezTo>
                    <a:pt x="383" y="11"/>
                    <a:pt x="344" y="0"/>
                    <a:pt x="30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4"/>
            <p:cNvSpPr/>
            <p:nvPr/>
          </p:nvSpPr>
          <p:spPr>
            <a:xfrm>
              <a:off x="4438550" y="1011325"/>
              <a:ext cx="219150" cy="131625"/>
            </a:xfrm>
            <a:custGeom>
              <a:avLst/>
              <a:gdLst/>
              <a:ahLst/>
              <a:cxnLst/>
              <a:rect l="l" t="t" r="r" b="b"/>
              <a:pathLst>
                <a:path w="8766" h="5265" extrusionOk="0">
                  <a:moveTo>
                    <a:pt x="329" y="1"/>
                  </a:moveTo>
                  <a:cubicBezTo>
                    <a:pt x="137" y="1"/>
                    <a:pt x="1" y="308"/>
                    <a:pt x="259" y="394"/>
                  </a:cubicBezTo>
                  <a:cubicBezTo>
                    <a:pt x="1593" y="1062"/>
                    <a:pt x="2961" y="1662"/>
                    <a:pt x="4395" y="2162"/>
                  </a:cubicBezTo>
                  <a:cubicBezTo>
                    <a:pt x="6897" y="3130"/>
                    <a:pt x="8065" y="3964"/>
                    <a:pt x="8331" y="5098"/>
                  </a:cubicBezTo>
                  <a:cubicBezTo>
                    <a:pt x="8365" y="5198"/>
                    <a:pt x="8465" y="5231"/>
                    <a:pt x="8532" y="5265"/>
                  </a:cubicBezTo>
                  <a:lnTo>
                    <a:pt x="8598" y="5231"/>
                  </a:lnTo>
                  <a:cubicBezTo>
                    <a:pt x="8698" y="5198"/>
                    <a:pt x="8765" y="5098"/>
                    <a:pt x="8765" y="4998"/>
                  </a:cubicBezTo>
                  <a:cubicBezTo>
                    <a:pt x="8431" y="3697"/>
                    <a:pt x="7197" y="2763"/>
                    <a:pt x="4529" y="1795"/>
                  </a:cubicBezTo>
                  <a:cubicBezTo>
                    <a:pt x="3128" y="1262"/>
                    <a:pt x="1760" y="695"/>
                    <a:pt x="426" y="27"/>
                  </a:cubicBezTo>
                  <a:cubicBezTo>
                    <a:pt x="393" y="9"/>
                    <a:pt x="360" y="1"/>
                    <a:pt x="32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4"/>
            <p:cNvSpPr/>
            <p:nvPr/>
          </p:nvSpPr>
          <p:spPr>
            <a:xfrm>
              <a:off x="4408600" y="1042700"/>
              <a:ext cx="219075" cy="131100"/>
            </a:xfrm>
            <a:custGeom>
              <a:avLst/>
              <a:gdLst/>
              <a:ahLst/>
              <a:cxnLst/>
              <a:rect l="l" t="t" r="r" b="b"/>
              <a:pathLst>
                <a:path w="8763" h="5244" extrusionOk="0">
                  <a:moveTo>
                    <a:pt x="308" y="0"/>
                  </a:moveTo>
                  <a:cubicBezTo>
                    <a:pt x="125" y="0"/>
                    <a:pt x="1" y="296"/>
                    <a:pt x="223" y="407"/>
                  </a:cubicBezTo>
                  <a:cubicBezTo>
                    <a:pt x="1590" y="1074"/>
                    <a:pt x="2958" y="1675"/>
                    <a:pt x="4359" y="2175"/>
                  </a:cubicBezTo>
                  <a:cubicBezTo>
                    <a:pt x="6894" y="3109"/>
                    <a:pt x="8028" y="3976"/>
                    <a:pt x="8329" y="5110"/>
                  </a:cubicBezTo>
                  <a:cubicBezTo>
                    <a:pt x="8362" y="5177"/>
                    <a:pt x="8429" y="5244"/>
                    <a:pt x="8529" y="5244"/>
                  </a:cubicBezTo>
                  <a:lnTo>
                    <a:pt x="8595" y="5244"/>
                  </a:lnTo>
                  <a:cubicBezTo>
                    <a:pt x="8695" y="5210"/>
                    <a:pt x="8762" y="5077"/>
                    <a:pt x="8729" y="4977"/>
                  </a:cubicBezTo>
                  <a:cubicBezTo>
                    <a:pt x="8395" y="3709"/>
                    <a:pt x="7194" y="2775"/>
                    <a:pt x="4526" y="1775"/>
                  </a:cubicBezTo>
                  <a:cubicBezTo>
                    <a:pt x="3125" y="1274"/>
                    <a:pt x="1757" y="707"/>
                    <a:pt x="423" y="40"/>
                  </a:cubicBezTo>
                  <a:cubicBezTo>
                    <a:pt x="384" y="12"/>
                    <a:pt x="345" y="0"/>
                    <a:pt x="30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4"/>
            <p:cNvSpPr/>
            <p:nvPr/>
          </p:nvSpPr>
          <p:spPr>
            <a:xfrm>
              <a:off x="4379175" y="1074650"/>
              <a:ext cx="218475" cy="130850"/>
            </a:xfrm>
            <a:custGeom>
              <a:avLst/>
              <a:gdLst/>
              <a:ahLst/>
              <a:cxnLst/>
              <a:rect l="l" t="t" r="r" b="b"/>
              <a:pathLst>
                <a:path w="8739" h="5234" extrusionOk="0">
                  <a:moveTo>
                    <a:pt x="298" y="1"/>
                  </a:moveTo>
                  <a:cubicBezTo>
                    <a:pt x="115" y="1"/>
                    <a:pt x="0" y="283"/>
                    <a:pt x="199" y="397"/>
                  </a:cubicBezTo>
                  <a:cubicBezTo>
                    <a:pt x="1567" y="1064"/>
                    <a:pt x="2934" y="1631"/>
                    <a:pt x="4335" y="2165"/>
                  </a:cubicBezTo>
                  <a:cubicBezTo>
                    <a:pt x="6870" y="3099"/>
                    <a:pt x="8004" y="3932"/>
                    <a:pt x="8305" y="5067"/>
                  </a:cubicBezTo>
                  <a:cubicBezTo>
                    <a:pt x="8338" y="5167"/>
                    <a:pt x="8405" y="5233"/>
                    <a:pt x="8505" y="5233"/>
                  </a:cubicBezTo>
                  <a:lnTo>
                    <a:pt x="8572" y="5233"/>
                  </a:lnTo>
                  <a:cubicBezTo>
                    <a:pt x="8672" y="5200"/>
                    <a:pt x="8738" y="5067"/>
                    <a:pt x="8705" y="4967"/>
                  </a:cubicBezTo>
                  <a:cubicBezTo>
                    <a:pt x="8371" y="3666"/>
                    <a:pt x="7171" y="2765"/>
                    <a:pt x="4502" y="1764"/>
                  </a:cubicBezTo>
                  <a:cubicBezTo>
                    <a:pt x="3101" y="1264"/>
                    <a:pt x="1733" y="663"/>
                    <a:pt x="399" y="30"/>
                  </a:cubicBezTo>
                  <a:cubicBezTo>
                    <a:pt x="364" y="10"/>
                    <a:pt x="330" y="1"/>
                    <a:pt x="29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4"/>
            <p:cNvSpPr/>
            <p:nvPr/>
          </p:nvSpPr>
          <p:spPr>
            <a:xfrm>
              <a:off x="4350775" y="1105925"/>
              <a:ext cx="216850" cy="131250"/>
            </a:xfrm>
            <a:custGeom>
              <a:avLst/>
              <a:gdLst/>
              <a:ahLst/>
              <a:cxnLst/>
              <a:rect l="l" t="t" r="r" b="b"/>
              <a:pathLst>
                <a:path w="8674" h="5250" extrusionOk="0">
                  <a:moveTo>
                    <a:pt x="255" y="0"/>
                  </a:moveTo>
                  <a:cubicBezTo>
                    <a:pt x="174" y="0"/>
                    <a:pt x="92" y="38"/>
                    <a:pt x="67" y="113"/>
                  </a:cubicBezTo>
                  <a:cubicBezTo>
                    <a:pt x="1" y="213"/>
                    <a:pt x="34" y="346"/>
                    <a:pt x="134" y="380"/>
                  </a:cubicBezTo>
                  <a:cubicBezTo>
                    <a:pt x="1468" y="1047"/>
                    <a:pt x="2869" y="1647"/>
                    <a:pt x="4270" y="2148"/>
                  </a:cubicBezTo>
                  <a:cubicBezTo>
                    <a:pt x="6805" y="3115"/>
                    <a:pt x="7940" y="3949"/>
                    <a:pt x="8240" y="5083"/>
                  </a:cubicBezTo>
                  <a:cubicBezTo>
                    <a:pt x="8273" y="5183"/>
                    <a:pt x="8340" y="5217"/>
                    <a:pt x="8440" y="5250"/>
                  </a:cubicBezTo>
                  <a:lnTo>
                    <a:pt x="8507" y="5217"/>
                  </a:lnTo>
                  <a:cubicBezTo>
                    <a:pt x="8607" y="5183"/>
                    <a:pt x="8673" y="5083"/>
                    <a:pt x="8640" y="4983"/>
                  </a:cubicBezTo>
                  <a:cubicBezTo>
                    <a:pt x="8307" y="3682"/>
                    <a:pt x="7072" y="2748"/>
                    <a:pt x="4437" y="1781"/>
                  </a:cubicBezTo>
                  <a:cubicBezTo>
                    <a:pt x="3036" y="1247"/>
                    <a:pt x="1668" y="680"/>
                    <a:pt x="334" y="13"/>
                  </a:cubicBezTo>
                  <a:cubicBezTo>
                    <a:pt x="309" y="5"/>
                    <a:pt x="282" y="0"/>
                    <a:pt x="25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4"/>
            <p:cNvSpPr/>
            <p:nvPr/>
          </p:nvSpPr>
          <p:spPr>
            <a:xfrm>
              <a:off x="4673500" y="1166275"/>
              <a:ext cx="128450" cy="189325"/>
            </a:xfrm>
            <a:custGeom>
              <a:avLst/>
              <a:gdLst/>
              <a:ahLst/>
              <a:cxnLst/>
              <a:rect l="l" t="t" r="r" b="b"/>
              <a:pathLst>
                <a:path w="5138" h="7573" extrusionOk="0">
                  <a:moveTo>
                    <a:pt x="234" y="1"/>
                  </a:moveTo>
                  <a:cubicBezTo>
                    <a:pt x="134" y="1"/>
                    <a:pt x="34" y="67"/>
                    <a:pt x="34" y="201"/>
                  </a:cubicBezTo>
                  <a:cubicBezTo>
                    <a:pt x="1" y="301"/>
                    <a:pt x="101" y="401"/>
                    <a:pt x="201" y="434"/>
                  </a:cubicBezTo>
                  <a:cubicBezTo>
                    <a:pt x="268" y="434"/>
                    <a:pt x="1402" y="568"/>
                    <a:pt x="1769" y="2035"/>
                  </a:cubicBezTo>
                  <a:cubicBezTo>
                    <a:pt x="2436" y="4504"/>
                    <a:pt x="3503" y="7473"/>
                    <a:pt x="4904" y="7573"/>
                  </a:cubicBezTo>
                  <a:cubicBezTo>
                    <a:pt x="5004" y="7573"/>
                    <a:pt x="5104" y="7473"/>
                    <a:pt x="5138" y="7373"/>
                  </a:cubicBezTo>
                  <a:cubicBezTo>
                    <a:pt x="5138" y="7272"/>
                    <a:pt x="5038" y="7172"/>
                    <a:pt x="4938" y="7139"/>
                  </a:cubicBezTo>
                  <a:cubicBezTo>
                    <a:pt x="4037" y="7106"/>
                    <a:pt x="3036" y="5138"/>
                    <a:pt x="2202" y="1935"/>
                  </a:cubicBezTo>
                  <a:cubicBezTo>
                    <a:pt x="1735" y="167"/>
                    <a:pt x="301" y="1"/>
                    <a:pt x="23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4"/>
            <p:cNvSpPr/>
            <p:nvPr/>
          </p:nvSpPr>
          <p:spPr>
            <a:xfrm>
              <a:off x="4636500" y="1201925"/>
              <a:ext cx="132100" cy="194550"/>
            </a:xfrm>
            <a:custGeom>
              <a:avLst/>
              <a:gdLst/>
              <a:ahLst/>
              <a:cxnLst/>
              <a:rect l="l" t="t" r="r" b="b"/>
              <a:pathLst>
                <a:path w="5284" h="7782" extrusionOk="0">
                  <a:moveTo>
                    <a:pt x="319" y="0"/>
                  </a:moveTo>
                  <a:cubicBezTo>
                    <a:pt x="120" y="0"/>
                    <a:pt x="1" y="288"/>
                    <a:pt x="213" y="409"/>
                  </a:cubicBezTo>
                  <a:cubicBezTo>
                    <a:pt x="213" y="409"/>
                    <a:pt x="1314" y="910"/>
                    <a:pt x="1848" y="2878"/>
                  </a:cubicBezTo>
                  <a:cubicBezTo>
                    <a:pt x="2448" y="5246"/>
                    <a:pt x="3516" y="6914"/>
                    <a:pt x="4950" y="7748"/>
                  </a:cubicBezTo>
                  <a:cubicBezTo>
                    <a:pt x="4950" y="7781"/>
                    <a:pt x="5017" y="7781"/>
                    <a:pt x="5050" y="7781"/>
                  </a:cubicBezTo>
                  <a:cubicBezTo>
                    <a:pt x="5117" y="7781"/>
                    <a:pt x="5183" y="7748"/>
                    <a:pt x="5217" y="7681"/>
                  </a:cubicBezTo>
                  <a:cubicBezTo>
                    <a:pt x="5284" y="7581"/>
                    <a:pt x="5250" y="7448"/>
                    <a:pt x="5150" y="7381"/>
                  </a:cubicBezTo>
                  <a:cubicBezTo>
                    <a:pt x="3816" y="6614"/>
                    <a:pt x="2848" y="5046"/>
                    <a:pt x="2248" y="2778"/>
                  </a:cubicBezTo>
                  <a:cubicBezTo>
                    <a:pt x="1681" y="609"/>
                    <a:pt x="447" y="9"/>
                    <a:pt x="380" y="9"/>
                  </a:cubicBezTo>
                  <a:cubicBezTo>
                    <a:pt x="359" y="3"/>
                    <a:pt x="339" y="0"/>
                    <a:pt x="31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4"/>
            <p:cNvSpPr/>
            <p:nvPr/>
          </p:nvSpPr>
          <p:spPr>
            <a:xfrm>
              <a:off x="4600950" y="1229450"/>
              <a:ext cx="133450" cy="193700"/>
            </a:xfrm>
            <a:custGeom>
              <a:avLst/>
              <a:gdLst/>
              <a:ahLst/>
              <a:cxnLst/>
              <a:rect l="l" t="t" r="r" b="b"/>
              <a:pathLst>
                <a:path w="5338" h="7748" extrusionOk="0">
                  <a:moveTo>
                    <a:pt x="216" y="0"/>
                  </a:moveTo>
                  <a:cubicBezTo>
                    <a:pt x="135" y="0"/>
                    <a:pt x="62" y="65"/>
                    <a:pt x="34" y="176"/>
                  </a:cubicBezTo>
                  <a:cubicBezTo>
                    <a:pt x="1" y="276"/>
                    <a:pt x="67" y="376"/>
                    <a:pt x="201" y="409"/>
                  </a:cubicBezTo>
                  <a:cubicBezTo>
                    <a:pt x="1168" y="676"/>
                    <a:pt x="1902" y="1443"/>
                    <a:pt x="2136" y="2410"/>
                  </a:cubicBezTo>
                  <a:cubicBezTo>
                    <a:pt x="2436" y="3578"/>
                    <a:pt x="3303" y="6380"/>
                    <a:pt x="4971" y="7714"/>
                  </a:cubicBezTo>
                  <a:cubicBezTo>
                    <a:pt x="5004" y="7748"/>
                    <a:pt x="5038" y="7748"/>
                    <a:pt x="5104" y="7748"/>
                  </a:cubicBezTo>
                  <a:cubicBezTo>
                    <a:pt x="5138" y="7748"/>
                    <a:pt x="5204" y="7714"/>
                    <a:pt x="5238" y="7681"/>
                  </a:cubicBezTo>
                  <a:cubicBezTo>
                    <a:pt x="5338" y="7581"/>
                    <a:pt x="5305" y="7447"/>
                    <a:pt x="5204" y="7381"/>
                  </a:cubicBezTo>
                  <a:cubicBezTo>
                    <a:pt x="4137" y="6513"/>
                    <a:pt x="3136" y="4612"/>
                    <a:pt x="2536" y="2310"/>
                  </a:cubicBezTo>
                  <a:cubicBezTo>
                    <a:pt x="2269" y="1176"/>
                    <a:pt x="1402" y="276"/>
                    <a:pt x="268" y="9"/>
                  </a:cubicBezTo>
                  <a:cubicBezTo>
                    <a:pt x="250" y="3"/>
                    <a:pt x="233" y="0"/>
                    <a:pt x="21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4"/>
            <p:cNvSpPr/>
            <p:nvPr/>
          </p:nvSpPr>
          <p:spPr>
            <a:xfrm>
              <a:off x="4575950" y="1256350"/>
              <a:ext cx="127600" cy="198500"/>
            </a:xfrm>
            <a:custGeom>
              <a:avLst/>
              <a:gdLst/>
              <a:ahLst/>
              <a:cxnLst/>
              <a:rect l="l" t="t" r="r" b="b"/>
              <a:pathLst>
                <a:path w="5104" h="7940" extrusionOk="0">
                  <a:moveTo>
                    <a:pt x="234" y="0"/>
                  </a:moveTo>
                  <a:cubicBezTo>
                    <a:pt x="100" y="0"/>
                    <a:pt x="0" y="100"/>
                    <a:pt x="0" y="200"/>
                  </a:cubicBezTo>
                  <a:cubicBezTo>
                    <a:pt x="0" y="334"/>
                    <a:pt x="100" y="434"/>
                    <a:pt x="200" y="434"/>
                  </a:cubicBezTo>
                  <a:cubicBezTo>
                    <a:pt x="234" y="434"/>
                    <a:pt x="1268" y="501"/>
                    <a:pt x="1801" y="2168"/>
                  </a:cubicBezTo>
                  <a:cubicBezTo>
                    <a:pt x="2468" y="4203"/>
                    <a:pt x="3436" y="6138"/>
                    <a:pt x="4737" y="7839"/>
                  </a:cubicBezTo>
                  <a:cubicBezTo>
                    <a:pt x="4770" y="7906"/>
                    <a:pt x="4803" y="7939"/>
                    <a:pt x="4870" y="7939"/>
                  </a:cubicBezTo>
                  <a:cubicBezTo>
                    <a:pt x="4937" y="7939"/>
                    <a:pt x="4970" y="7906"/>
                    <a:pt x="5004" y="7872"/>
                  </a:cubicBezTo>
                  <a:cubicBezTo>
                    <a:pt x="5104" y="7806"/>
                    <a:pt x="5104" y="7672"/>
                    <a:pt x="5037" y="7606"/>
                  </a:cubicBezTo>
                  <a:cubicBezTo>
                    <a:pt x="3803" y="5904"/>
                    <a:pt x="2835" y="4036"/>
                    <a:pt x="2202" y="2035"/>
                  </a:cubicBezTo>
                  <a:cubicBezTo>
                    <a:pt x="1568" y="67"/>
                    <a:pt x="267" y="0"/>
                    <a:pt x="23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4"/>
            <p:cNvSpPr/>
            <p:nvPr/>
          </p:nvSpPr>
          <p:spPr>
            <a:xfrm>
              <a:off x="2756300" y="1371550"/>
              <a:ext cx="538750" cy="306275"/>
            </a:xfrm>
            <a:custGeom>
              <a:avLst/>
              <a:gdLst/>
              <a:ahLst/>
              <a:cxnLst/>
              <a:rect l="l" t="t" r="r" b="b"/>
              <a:pathLst>
                <a:path w="21550" h="12251" extrusionOk="0">
                  <a:moveTo>
                    <a:pt x="9095" y="0"/>
                  </a:moveTo>
                  <a:cubicBezTo>
                    <a:pt x="8899" y="0"/>
                    <a:pt x="8809" y="282"/>
                    <a:pt x="9007" y="396"/>
                  </a:cubicBezTo>
                  <a:lnTo>
                    <a:pt x="20982" y="6634"/>
                  </a:lnTo>
                  <a:lnTo>
                    <a:pt x="19815" y="7834"/>
                  </a:lnTo>
                  <a:lnTo>
                    <a:pt x="8840" y="1497"/>
                  </a:lnTo>
                  <a:cubicBezTo>
                    <a:pt x="8814" y="1488"/>
                    <a:pt x="8784" y="1483"/>
                    <a:pt x="8755" y="1483"/>
                  </a:cubicBezTo>
                  <a:cubicBezTo>
                    <a:pt x="8674" y="1483"/>
                    <a:pt x="8589" y="1514"/>
                    <a:pt x="8540" y="1563"/>
                  </a:cubicBezTo>
                  <a:lnTo>
                    <a:pt x="1669" y="11804"/>
                  </a:lnTo>
                  <a:lnTo>
                    <a:pt x="568" y="11537"/>
                  </a:lnTo>
                  <a:lnTo>
                    <a:pt x="7406" y="863"/>
                  </a:lnTo>
                  <a:cubicBezTo>
                    <a:pt x="7500" y="698"/>
                    <a:pt x="7361" y="533"/>
                    <a:pt x="7213" y="533"/>
                  </a:cubicBezTo>
                  <a:cubicBezTo>
                    <a:pt x="7151" y="533"/>
                    <a:pt x="7088" y="561"/>
                    <a:pt x="7039" y="629"/>
                  </a:cubicBezTo>
                  <a:lnTo>
                    <a:pt x="67" y="11570"/>
                  </a:lnTo>
                  <a:cubicBezTo>
                    <a:pt x="1" y="11670"/>
                    <a:pt x="67" y="11837"/>
                    <a:pt x="201" y="11871"/>
                  </a:cubicBezTo>
                  <a:lnTo>
                    <a:pt x="1702" y="12238"/>
                  </a:lnTo>
                  <a:lnTo>
                    <a:pt x="1769" y="12238"/>
                  </a:lnTo>
                  <a:cubicBezTo>
                    <a:pt x="1787" y="12246"/>
                    <a:pt x="1804" y="12251"/>
                    <a:pt x="1822" y="12251"/>
                  </a:cubicBezTo>
                  <a:cubicBezTo>
                    <a:pt x="1869" y="12251"/>
                    <a:pt x="1911" y="12220"/>
                    <a:pt x="1935" y="12171"/>
                  </a:cubicBezTo>
                  <a:lnTo>
                    <a:pt x="8774" y="1997"/>
                  </a:lnTo>
                  <a:lnTo>
                    <a:pt x="19748" y="8301"/>
                  </a:lnTo>
                  <a:cubicBezTo>
                    <a:pt x="19776" y="8315"/>
                    <a:pt x="19809" y="8323"/>
                    <a:pt x="19844" y="8323"/>
                  </a:cubicBezTo>
                  <a:cubicBezTo>
                    <a:pt x="19892" y="8323"/>
                    <a:pt x="19943" y="8307"/>
                    <a:pt x="19982" y="8268"/>
                  </a:cubicBezTo>
                  <a:lnTo>
                    <a:pt x="21483" y="6767"/>
                  </a:lnTo>
                  <a:cubicBezTo>
                    <a:pt x="21549" y="6700"/>
                    <a:pt x="21549" y="6634"/>
                    <a:pt x="21549" y="6567"/>
                  </a:cubicBezTo>
                  <a:cubicBezTo>
                    <a:pt x="21549" y="6500"/>
                    <a:pt x="21516" y="6467"/>
                    <a:pt x="21449" y="6433"/>
                  </a:cubicBezTo>
                  <a:lnTo>
                    <a:pt x="9207" y="29"/>
                  </a:lnTo>
                  <a:cubicBezTo>
                    <a:pt x="9167" y="9"/>
                    <a:pt x="9130" y="0"/>
                    <a:pt x="909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4"/>
            <p:cNvSpPr/>
            <p:nvPr/>
          </p:nvSpPr>
          <p:spPr>
            <a:xfrm>
              <a:off x="2968950" y="1408125"/>
              <a:ext cx="316925" cy="594600"/>
            </a:xfrm>
            <a:custGeom>
              <a:avLst/>
              <a:gdLst/>
              <a:ahLst/>
              <a:cxnLst/>
              <a:rect l="l" t="t" r="r" b="b"/>
              <a:pathLst>
                <a:path w="12677" h="23784" extrusionOk="0">
                  <a:moveTo>
                    <a:pt x="201" y="0"/>
                  </a:moveTo>
                  <a:cubicBezTo>
                    <a:pt x="68" y="34"/>
                    <a:pt x="1" y="134"/>
                    <a:pt x="1" y="267"/>
                  </a:cubicBezTo>
                  <a:lnTo>
                    <a:pt x="3036" y="18347"/>
                  </a:lnTo>
                  <a:cubicBezTo>
                    <a:pt x="3036" y="18380"/>
                    <a:pt x="3070" y="18447"/>
                    <a:pt x="3136" y="18480"/>
                  </a:cubicBezTo>
                  <a:lnTo>
                    <a:pt x="12376" y="23751"/>
                  </a:lnTo>
                  <a:cubicBezTo>
                    <a:pt x="12376" y="23784"/>
                    <a:pt x="12410" y="23784"/>
                    <a:pt x="12476" y="23784"/>
                  </a:cubicBezTo>
                  <a:cubicBezTo>
                    <a:pt x="12510" y="23784"/>
                    <a:pt x="12543" y="23784"/>
                    <a:pt x="12576" y="23751"/>
                  </a:cubicBezTo>
                  <a:cubicBezTo>
                    <a:pt x="12643" y="23717"/>
                    <a:pt x="12677" y="23617"/>
                    <a:pt x="12677" y="23550"/>
                  </a:cubicBezTo>
                  <a:lnTo>
                    <a:pt x="11376" y="7539"/>
                  </a:lnTo>
                  <a:cubicBezTo>
                    <a:pt x="11376" y="7452"/>
                    <a:pt x="11301" y="7366"/>
                    <a:pt x="11194" y="7366"/>
                  </a:cubicBezTo>
                  <a:cubicBezTo>
                    <a:pt x="11177" y="7366"/>
                    <a:pt x="11160" y="7368"/>
                    <a:pt x="11142" y="7372"/>
                  </a:cubicBezTo>
                  <a:cubicBezTo>
                    <a:pt x="11042" y="7372"/>
                    <a:pt x="10942" y="7472"/>
                    <a:pt x="10942" y="7572"/>
                  </a:cubicBezTo>
                  <a:lnTo>
                    <a:pt x="12243" y="23183"/>
                  </a:lnTo>
                  <a:lnTo>
                    <a:pt x="3437" y="18180"/>
                  </a:lnTo>
                  <a:lnTo>
                    <a:pt x="434" y="200"/>
                  </a:lnTo>
                  <a:cubicBezTo>
                    <a:pt x="401" y="67"/>
                    <a:pt x="301" y="0"/>
                    <a:pt x="20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4"/>
            <p:cNvSpPr/>
            <p:nvPr/>
          </p:nvSpPr>
          <p:spPr>
            <a:xfrm>
              <a:off x="3274175" y="1531100"/>
              <a:ext cx="49225" cy="471625"/>
            </a:xfrm>
            <a:custGeom>
              <a:avLst/>
              <a:gdLst/>
              <a:ahLst/>
              <a:cxnLst/>
              <a:rect l="l" t="t" r="r" b="b"/>
              <a:pathLst>
                <a:path w="1969" h="18865" extrusionOk="0">
                  <a:moveTo>
                    <a:pt x="641" y="1"/>
                  </a:moveTo>
                  <a:cubicBezTo>
                    <a:pt x="530" y="1"/>
                    <a:pt x="416" y="76"/>
                    <a:pt x="434" y="218"/>
                  </a:cubicBezTo>
                  <a:lnTo>
                    <a:pt x="1535" y="15796"/>
                  </a:lnTo>
                  <a:lnTo>
                    <a:pt x="67" y="18565"/>
                  </a:lnTo>
                  <a:cubicBezTo>
                    <a:pt x="1" y="18698"/>
                    <a:pt x="101" y="18865"/>
                    <a:pt x="267" y="18865"/>
                  </a:cubicBezTo>
                  <a:cubicBezTo>
                    <a:pt x="334" y="18865"/>
                    <a:pt x="401" y="18832"/>
                    <a:pt x="468" y="18765"/>
                  </a:cubicBezTo>
                  <a:lnTo>
                    <a:pt x="1935" y="15929"/>
                  </a:lnTo>
                  <a:cubicBezTo>
                    <a:pt x="1969" y="15896"/>
                    <a:pt x="1969" y="15863"/>
                    <a:pt x="1969" y="15829"/>
                  </a:cubicBezTo>
                  <a:lnTo>
                    <a:pt x="834" y="185"/>
                  </a:lnTo>
                  <a:cubicBezTo>
                    <a:pt x="834" y="60"/>
                    <a:pt x="739" y="1"/>
                    <a:pt x="64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4"/>
            <p:cNvSpPr/>
            <p:nvPr/>
          </p:nvSpPr>
          <p:spPr>
            <a:xfrm>
              <a:off x="2808850" y="1705625"/>
              <a:ext cx="248200" cy="378000"/>
            </a:xfrm>
            <a:custGeom>
              <a:avLst/>
              <a:gdLst/>
              <a:ahLst/>
              <a:cxnLst/>
              <a:rect l="l" t="t" r="r" b="b"/>
              <a:pathLst>
                <a:path w="9928" h="15120" extrusionOk="0">
                  <a:moveTo>
                    <a:pt x="233" y="0"/>
                  </a:moveTo>
                  <a:cubicBezTo>
                    <a:pt x="212" y="0"/>
                    <a:pt x="190" y="3"/>
                    <a:pt x="167" y="9"/>
                  </a:cubicBezTo>
                  <a:cubicBezTo>
                    <a:pt x="67" y="42"/>
                    <a:pt x="0" y="142"/>
                    <a:pt x="34" y="242"/>
                  </a:cubicBezTo>
                  <a:lnTo>
                    <a:pt x="3236" y="14953"/>
                  </a:lnTo>
                  <a:cubicBezTo>
                    <a:pt x="3236" y="15019"/>
                    <a:pt x="3303" y="15086"/>
                    <a:pt x="3369" y="15120"/>
                  </a:cubicBezTo>
                  <a:lnTo>
                    <a:pt x="3436" y="15120"/>
                  </a:lnTo>
                  <a:cubicBezTo>
                    <a:pt x="3503" y="15086"/>
                    <a:pt x="3569" y="15053"/>
                    <a:pt x="3603" y="14986"/>
                  </a:cubicBezTo>
                  <a:lnTo>
                    <a:pt x="9807" y="6513"/>
                  </a:lnTo>
                  <a:cubicBezTo>
                    <a:pt x="9928" y="6369"/>
                    <a:pt x="9787" y="6189"/>
                    <a:pt x="9636" y="6189"/>
                  </a:cubicBezTo>
                  <a:cubicBezTo>
                    <a:pt x="9579" y="6189"/>
                    <a:pt x="9520" y="6215"/>
                    <a:pt x="9474" y="6280"/>
                  </a:cubicBezTo>
                  <a:lnTo>
                    <a:pt x="3536" y="14419"/>
                  </a:lnTo>
                  <a:lnTo>
                    <a:pt x="434" y="175"/>
                  </a:lnTo>
                  <a:cubicBezTo>
                    <a:pt x="406" y="65"/>
                    <a:pt x="333" y="0"/>
                    <a:pt x="233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34"/>
            <p:cNvSpPr/>
            <p:nvPr/>
          </p:nvSpPr>
          <p:spPr>
            <a:xfrm>
              <a:off x="2756650" y="1658275"/>
              <a:ext cx="145625" cy="425350"/>
            </a:xfrm>
            <a:custGeom>
              <a:avLst/>
              <a:gdLst/>
              <a:ahLst/>
              <a:cxnLst/>
              <a:rect l="l" t="t" r="r" b="b"/>
              <a:pathLst>
                <a:path w="5825" h="17014" extrusionOk="0">
                  <a:moveTo>
                    <a:pt x="245" y="1"/>
                  </a:moveTo>
                  <a:cubicBezTo>
                    <a:pt x="124" y="1"/>
                    <a:pt x="1" y="96"/>
                    <a:pt x="20" y="268"/>
                  </a:cubicBezTo>
                  <a:lnTo>
                    <a:pt x="3623" y="16647"/>
                  </a:lnTo>
                  <a:cubicBezTo>
                    <a:pt x="3623" y="16747"/>
                    <a:pt x="3689" y="16813"/>
                    <a:pt x="3789" y="16813"/>
                  </a:cubicBezTo>
                  <a:lnTo>
                    <a:pt x="5491" y="17014"/>
                  </a:lnTo>
                  <a:lnTo>
                    <a:pt x="5557" y="17014"/>
                  </a:lnTo>
                  <a:cubicBezTo>
                    <a:pt x="5824" y="17014"/>
                    <a:pt x="5824" y="16580"/>
                    <a:pt x="5557" y="16580"/>
                  </a:cubicBezTo>
                  <a:lnTo>
                    <a:pt x="3990" y="16413"/>
                  </a:lnTo>
                  <a:lnTo>
                    <a:pt x="454" y="168"/>
                  </a:lnTo>
                  <a:cubicBezTo>
                    <a:pt x="425" y="54"/>
                    <a:pt x="336" y="1"/>
                    <a:pt x="245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34"/>
            <p:cNvSpPr/>
            <p:nvPr/>
          </p:nvSpPr>
          <p:spPr>
            <a:xfrm>
              <a:off x="2854700" y="1563725"/>
              <a:ext cx="135125" cy="179650"/>
            </a:xfrm>
            <a:custGeom>
              <a:avLst/>
              <a:gdLst/>
              <a:ahLst/>
              <a:cxnLst/>
              <a:rect l="l" t="t" r="r" b="b"/>
              <a:pathLst>
                <a:path w="5405" h="7186" extrusionOk="0">
                  <a:moveTo>
                    <a:pt x="5159" y="1"/>
                  </a:moveTo>
                  <a:cubicBezTo>
                    <a:pt x="5098" y="1"/>
                    <a:pt x="5041" y="26"/>
                    <a:pt x="5004" y="81"/>
                  </a:cubicBezTo>
                  <a:lnTo>
                    <a:pt x="101" y="6886"/>
                  </a:lnTo>
                  <a:cubicBezTo>
                    <a:pt x="1" y="7019"/>
                    <a:pt x="101" y="7186"/>
                    <a:pt x="268" y="7186"/>
                  </a:cubicBezTo>
                  <a:cubicBezTo>
                    <a:pt x="334" y="7186"/>
                    <a:pt x="401" y="7152"/>
                    <a:pt x="435" y="7119"/>
                  </a:cubicBezTo>
                  <a:lnTo>
                    <a:pt x="5338" y="348"/>
                  </a:lnTo>
                  <a:cubicBezTo>
                    <a:pt x="5405" y="247"/>
                    <a:pt x="5371" y="114"/>
                    <a:pt x="5305" y="47"/>
                  </a:cubicBezTo>
                  <a:cubicBezTo>
                    <a:pt x="5260" y="17"/>
                    <a:pt x="5208" y="1"/>
                    <a:pt x="515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4"/>
            <p:cNvSpPr/>
            <p:nvPr/>
          </p:nvSpPr>
          <p:spPr>
            <a:xfrm>
              <a:off x="2864725" y="1643800"/>
              <a:ext cx="134275" cy="179650"/>
            </a:xfrm>
            <a:custGeom>
              <a:avLst/>
              <a:gdLst/>
              <a:ahLst/>
              <a:cxnLst/>
              <a:rect l="l" t="t" r="r" b="b"/>
              <a:pathLst>
                <a:path w="5371" h="7186" extrusionOk="0">
                  <a:moveTo>
                    <a:pt x="5125" y="0"/>
                  </a:moveTo>
                  <a:cubicBezTo>
                    <a:pt x="5064" y="0"/>
                    <a:pt x="5007" y="25"/>
                    <a:pt x="4970" y="80"/>
                  </a:cubicBezTo>
                  <a:lnTo>
                    <a:pt x="67" y="6885"/>
                  </a:lnTo>
                  <a:cubicBezTo>
                    <a:pt x="0" y="6952"/>
                    <a:pt x="34" y="7085"/>
                    <a:pt x="134" y="7152"/>
                  </a:cubicBezTo>
                  <a:cubicBezTo>
                    <a:pt x="167" y="7185"/>
                    <a:pt x="200" y="7185"/>
                    <a:pt x="234" y="7185"/>
                  </a:cubicBezTo>
                  <a:cubicBezTo>
                    <a:pt x="300" y="7185"/>
                    <a:pt x="367" y="7152"/>
                    <a:pt x="400" y="7118"/>
                  </a:cubicBezTo>
                  <a:lnTo>
                    <a:pt x="5304" y="347"/>
                  </a:lnTo>
                  <a:cubicBezTo>
                    <a:pt x="5371" y="247"/>
                    <a:pt x="5371" y="113"/>
                    <a:pt x="5271" y="47"/>
                  </a:cubicBezTo>
                  <a:cubicBezTo>
                    <a:pt x="5226" y="17"/>
                    <a:pt x="5174" y="0"/>
                    <a:pt x="512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4"/>
            <p:cNvSpPr/>
            <p:nvPr/>
          </p:nvSpPr>
          <p:spPr>
            <a:xfrm>
              <a:off x="2874725" y="1723850"/>
              <a:ext cx="133450" cy="179650"/>
            </a:xfrm>
            <a:custGeom>
              <a:avLst/>
              <a:gdLst/>
              <a:ahLst/>
              <a:cxnLst/>
              <a:rect l="l" t="t" r="r" b="b"/>
              <a:pathLst>
                <a:path w="5338" h="7186" extrusionOk="0">
                  <a:moveTo>
                    <a:pt x="5091" y="0"/>
                  </a:moveTo>
                  <a:cubicBezTo>
                    <a:pt x="5031" y="0"/>
                    <a:pt x="4974" y="25"/>
                    <a:pt x="4937" y="80"/>
                  </a:cubicBezTo>
                  <a:lnTo>
                    <a:pt x="67" y="6885"/>
                  </a:lnTo>
                  <a:cubicBezTo>
                    <a:pt x="0" y="6952"/>
                    <a:pt x="0" y="7085"/>
                    <a:pt x="101" y="7152"/>
                  </a:cubicBezTo>
                  <a:cubicBezTo>
                    <a:pt x="134" y="7185"/>
                    <a:pt x="167" y="7185"/>
                    <a:pt x="234" y="7185"/>
                  </a:cubicBezTo>
                  <a:cubicBezTo>
                    <a:pt x="301" y="7185"/>
                    <a:pt x="367" y="7152"/>
                    <a:pt x="401" y="7119"/>
                  </a:cubicBezTo>
                  <a:lnTo>
                    <a:pt x="5304" y="347"/>
                  </a:lnTo>
                  <a:cubicBezTo>
                    <a:pt x="5338" y="247"/>
                    <a:pt x="5338" y="114"/>
                    <a:pt x="5238" y="47"/>
                  </a:cubicBezTo>
                  <a:cubicBezTo>
                    <a:pt x="5193" y="17"/>
                    <a:pt x="5141" y="0"/>
                    <a:pt x="509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4"/>
            <p:cNvSpPr/>
            <p:nvPr/>
          </p:nvSpPr>
          <p:spPr>
            <a:xfrm>
              <a:off x="2883075" y="1803900"/>
              <a:ext cx="134275" cy="179650"/>
            </a:xfrm>
            <a:custGeom>
              <a:avLst/>
              <a:gdLst/>
              <a:ahLst/>
              <a:cxnLst/>
              <a:rect l="l" t="t" r="r" b="b"/>
              <a:pathLst>
                <a:path w="5371" h="7186" extrusionOk="0">
                  <a:moveTo>
                    <a:pt x="5124" y="1"/>
                  </a:moveTo>
                  <a:cubicBezTo>
                    <a:pt x="5064" y="1"/>
                    <a:pt x="5007" y="25"/>
                    <a:pt x="4970" y="81"/>
                  </a:cubicBezTo>
                  <a:lnTo>
                    <a:pt x="67" y="6852"/>
                  </a:lnTo>
                  <a:cubicBezTo>
                    <a:pt x="0" y="6952"/>
                    <a:pt x="33" y="7086"/>
                    <a:pt x="133" y="7152"/>
                  </a:cubicBezTo>
                  <a:cubicBezTo>
                    <a:pt x="167" y="7186"/>
                    <a:pt x="200" y="7186"/>
                    <a:pt x="267" y="7186"/>
                  </a:cubicBezTo>
                  <a:cubicBezTo>
                    <a:pt x="300" y="7186"/>
                    <a:pt x="367" y="7152"/>
                    <a:pt x="434" y="7119"/>
                  </a:cubicBezTo>
                  <a:lnTo>
                    <a:pt x="5304" y="347"/>
                  </a:lnTo>
                  <a:cubicBezTo>
                    <a:pt x="5371" y="247"/>
                    <a:pt x="5371" y="114"/>
                    <a:pt x="5270" y="47"/>
                  </a:cubicBezTo>
                  <a:cubicBezTo>
                    <a:pt x="5225" y="17"/>
                    <a:pt x="5174" y="1"/>
                    <a:pt x="512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34"/>
            <p:cNvSpPr/>
            <p:nvPr/>
          </p:nvSpPr>
          <p:spPr>
            <a:xfrm>
              <a:off x="3028375" y="1568825"/>
              <a:ext cx="178275" cy="104500"/>
            </a:xfrm>
            <a:custGeom>
              <a:avLst/>
              <a:gdLst/>
              <a:ahLst/>
              <a:cxnLst/>
              <a:rect l="l" t="t" r="r" b="b"/>
              <a:pathLst>
                <a:path w="7131" h="4180" extrusionOk="0">
                  <a:moveTo>
                    <a:pt x="272" y="1"/>
                  </a:moveTo>
                  <a:cubicBezTo>
                    <a:pt x="101" y="1"/>
                    <a:pt x="1" y="268"/>
                    <a:pt x="192" y="377"/>
                  </a:cubicBezTo>
                  <a:lnTo>
                    <a:pt x="6797" y="4146"/>
                  </a:lnTo>
                  <a:cubicBezTo>
                    <a:pt x="6797" y="4146"/>
                    <a:pt x="6864" y="4180"/>
                    <a:pt x="6897" y="4180"/>
                  </a:cubicBezTo>
                  <a:cubicBezTo>
                    <a:pt x="6964" y="4180"/>
                    <a:pt x="7031" y="4146"/>
                    <a:pt x="7064" y="4080"/>
                  </a:cubicBezTo>
                  <a:cubicBezTo>
                    <a:pt x="7131" y="3980"/>
                    <a:pt x="7097" y="3846"/>
                    <a:pt x="6997" y="3779"/>
                  </a:cubicBezTo>
                  <a:lnTo>
                    <a:pt x="392" y="43"/>
                  </a:lnTo>
                  <a:cubicBezTo>
                    <a:pt x="351" y="14"/>
                    <a:pt x="310" y="1"/>
                    <a:pt x="27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34"/>
            <p:cNvSpPr/>
            <p:nvPr/>
          </p:nvSpPr>
          <p:spPr>
            <a:xfrm>
              <a:off x="3026925" y="1643950"/>
              <a:ext cx="179725" cy="104425"/>
            </a:xfrm>
            <a:custGeom>
              <a:avLst/>
              <a:gdLst/>
              <a:ahLst/>
              <a:cxnLst/>
              <a:rect l="l" t="t" r="r" b="b"/>
              <a:pathLst>
                <a:path w="7189" h="4177" extrusionOk="0">
                  <a:moveTo>
                    <a:pt x="333" y="1"/>
                  </a:moveTo>
                  <a:cubicBezTo>
                    <a:pt x="143" y="1"/>
                    <a:pt x="0" y="297"/>
                    <a:pt x="250" y="408"/>
                  </a:cubicBezTo>
                  <a:lnTo>
                    <a:pt x="6855" y="4144"/>
                  </a:lnTo>
                  <a:cubicBezTo>
                    <a:pt x="6855" y="4177"/>
                    <a:pt x="6922" y="4177"/>
                    <a:pt x="6955" y="4177"/>
                  </a:cubicBezTo>
                  <a:cubicBezTo>
                    <a:pt x="7022" y="4177"/>
                    <a:pt x="7089" y="4144"/>
                    <a:pt x="7122" y="4077"/>
                  </a:cubicBezTo>
                  <a:cubicBezTo>
                    <a:pt x="7189" y="3977"/>
                    <a:pt x="7155" y="3843"/>
                    <a:pt x="7055" y="3777"/>
                  </a:cubicBezTo>
                  <a:lnTo>
                    <a:pt x="450" y="41"/>
                  </a:lnTo>
                  <a:cubicBezTo>
                    <a:pt x="411" y="13"/>
                    <a:pt x="371" y="1"/>
                    <a:pt x="33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34"/>
            <p:cNvSpPr/>
            <p:nvPr/>
          </p:nvSpPr>
          <p:spPr>
            <a:xfrm>
              <a:off x="3053175" y="1724150"/>
              <a:ext cx="176825" cy="104300"/>
            </a:xfrm>
            <a:custGeom>
              <a:avLst/>
              <a:gdLst/>
              <a:ahLst/>
              <a:cxnLst/>
              <a:rect l="l" t="t" r="r" b="b"/>
              <a:pathLst>
                <a:path w="7073" h="4172" extrusionOk="0">
                  <a:moveTo>
                    <a:pt x="221" y="0"/>
                  </a:moveTo>
                  <a:cubicBezTo>
                    <a:pt x="152" y="0"/>
                    <a:pt x="89" y="37"/>
                    <a:pt x="68" y="102"/>
                  </a:cubicBezTo>
                  <a:cubicBezTo>
                    <a:pt x="1" y="202"/>
                    <a:pt x="34" y="335"/>
                    <a:pt x="134" y="402"/>
                  </a:cubicBezTo>
                  <a:lnTo>
                    <a:pt x="6739" y="4138"/>
                  </a:lnTo>
                  <a:cubicBezTo>
                    <a:pt x="6772" y="4171"/>
                    <a:pt x="6806" y="4171"/>
                    <a:pt x="6839" y="4171"/>
                  </a:cubicBezTo>
                  <a:cubicBezTo>
                    <a:pt x="6906" y="4171"/>
                    <a:pt x="6973" y="4138"/>
                    <a:pt x="7006" y="4071"/>
                  </a:cubicBezTo>
                  <a:cubicBezTo>
                    <a:pt x="7073" y="3971"/>
                    <a:pt x="7039" y="3838"/>
                    <a:pt x="6939" y="3771"/>
                  </a:cubicBezTo>
                  <a:lnTo>
                    <a:pt x="334" y="35"/>
                  </a:lnTo>
                  <a:cubicBezTo>
                    <a:pt x="299" y="11"/>
                    <a:pt x="259" y="0"/>
                    <a:pt x="22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34"/>
            <p:cNvSpPr/>
            <p:nvPr/>
          </p:nvSpPr>
          <p:spPr>
            <a:xfrm>
              <a:off x="3056625" y="1804300"/>
              <a:ext cx="179225" cy="104200"/>
            </a:xfrm>
            <a:custGeom>
              <a:avLst/>
              <a:gdLst/>
              <a:ahLst/>
              <a:cxnLst/>
              <a:rect l="l" t="t" r="r" b="b"/>
              <a:pathLst>
                <a:path w="7169" h="4168" extrusionOk="0">
                  <a:moveTo>
                    <a:pt x="289" y="0"/>
                  </a:moveTo>
                  <a:cubicBezTo>
                    <a:pt x="110" y="0"/>
                    <a:pt x="0" y="258"/>
                    <a:pt x="196" y="398"/>
                  </a:cubicBezTo>
                  <a:lnTo>
                    <a:pt x="6768" y="4134"/>
                  </a:lnTo>
                  <a:cubicBezTo>
                    <a:pt x="6801" y="4167"/>
                    <a:pt x="6835" y="4167"/>
                    <a:pt x="6901" y="4167"/>
                  </a:cubicBezTo>
                  <a:cubicBezTo>
                    <a:pt x="7101" y="4167"/>
                    <a:pt x="7168" y="3867"/>
                    <a:pt x="7001" y="3767"/>
                  </a:cubicBezTo>
                  <a:lnTo>
                    <a:pt x="397" y="31"/>
                  </a:lnTo>
                  <a:cubicBezTo>
                    <a:pt x="359" y="10"/>
                    <a:pt x="323" y="0"/>
                    <a:pt x="28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34"/>
            <p:cNvSpPr/>
            <p:nvPr/>
          </p:nvSpPr>
          <p:spPr>
            <a:xfrm>
              <a:off x="4950375" y="3072650"/>
              <a:ext cx="522900" cy="324425"/>
            </a:xfrm>
            <a:custGeom>
              <a:avLst/>
              <a:gdLst/>
              <a:ahLst/>
              <a:cxnLst/>
              <a:rect l="l" t="t" r="r" b="b"/>
              <a:pathLst>
                <a:path w="20916" h="12977" extrusionOk="0">
                  <a:moveTo>
                    <a:pt x="19181" y="0"/>
                  </a:moveTo>
                  <a:cubicBezTo>
                    <a:pt x="19114" y="0"/>
                    <a:pt x="19014" y="34"/>
                    <a:pt x="18981" y="100"/>
                  </a:cubicBezTo>
                  <a:lnTo>
                    <a:pt x="13176" y="10941"/>
                  </a:lnTo>
                  <a:lnTo>
                    <a:pt x="1668" y="5771"/>
                  </a:lnTo>
                  <a:cubicBezTo>
                    <a:pt x="1641" y="5762"/>
                    <a:pt x="1615" y="5758"/>
                    <a:pt x="1588" y="5758"/>
                  </a:cubicBezTo>
                  <a:cubicBezTo>
                    <a:pt x="1517" y="5758"/>
                    <a:pt x="1450" y="5789"/>
                    <a:pt x="1401" y="5838"/>
                  </a:cubicBezTo>
                  <a:lnTo>
                    <a:pt x="67" y="7506"/>
                  </a:lnTo>
                  <a:cubicBezTo>
                    <a:pt x="34" y="7539"/>
                    <a:pt x="0" y="7606"/>
                    <a:pt x="34" y="7672"/>
                  </a:cubicBezTo>
                  <a:cubicBezTo>
                    <a:pt x="34" y="7739"/>
                    <a:pt x="67" y="7806"/>
                    <a:pt x="134" y="7839"/>
                  </a:cubicBezTo>
                  <a:lnTo>
                    <a:pt x="12976" y="12976"/>
                  </a:lnTo>
                  <a:lnTo>
                    <a:pt x="13043" y="12976"/>
                  </a:lnTo>
                  <a:cubicBezTo>
                    <a:pt x="13143" y="12976"/>
                    <a:pt x="13210" y="12909"/>
                    <a:pt x="13243" y="12809"/>
                  </a:cubicBezTo>
                  <a:cubicBezTo>
                    <a:pt x="13277" y="12709"/>
                    <a:pt x="13243" y="12576"/>
                    <a:pt x="13143" y="12542"/>
                  </a:cubicBezTo>
                  <a:lnTo>
                    <a:pt x="567" y="7539"/>
                  </a:lnTo>
                  <a:lnTo>
                    <a:pt x="1635" y="6205"/>
                  </a:lnTo>
                  <a:lnTo>
                    <a:pt x="13176" y="11375"/>
                  </a:lnTo>
                  <a:cubicBezTo>
                    <a:pt x="13206" y="11395"/>
                    <a:pt x="13238" y="11403"/>
                    <a:pt x="13270" y="11403"/>
                  </a:cubicBezTo>
                  <a:cubicBezTo>
                    <a:pt x="13349" y="11403"/>
                    <a:pt x="13430" y="11355"/>
                    <a:pt x="13477" y="11308"/>
                  </a:cubicBezTo>
                  <a:lnTo>
                    <a:pt x="19281" y="434"/>
                  </a:lnTo>
                  <a:lnTo>
                    <a:pt x="20382" y="601"/>
                  </a:lnTo>
                  <a:lnTo>
                    <a:pt x="14678" y="11909"/>
                  </a:lnTo>
                  <a:cubicBezTo>
                    <a:pt x="14589" y="12063"/>
                    <a:pt x="14720" y="12203"/>
                    <a:pt x="14857" y="12203"/>
                  </a:cubicBezTo>
                  <a:cubicBezTo>
                    <a:pt x="14927" y="12203"/>
                    <a:pt x="14999" y="12166"/>
                    <a:pt x="15044" y="12075"/>
                  </a:cubicBezTo>
                  <a:lnTo>
                    <a:pt x="20882" y="534"/>
                  </a:lnTo>
                  <a:cubicBezTo>
                    <a:pt x="20915" y="467"/>
                    <a:pt x="20915" y="400"/>
                    <a:pt x="20882" y="334"/>
                  </a:cubicBezTo>
                  <a:cubicBezTo>
                    <a:pt x="20849" y="267"/>
                    <a:pt x="20782" y="234"/>
                    <a:pt x="20715" y="234"/>
                  </a:cubicBezTo>
                  <a:lnTo>
                    <a:pt x="19181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34"/>
            <p:cNvSpPr/>
            <p:nvPr/>
          </p:nvSpPr>
          <p:spPr>
            <a:xfrm>
              <a:off x="4913675" y="2797725"/>
              <a:ext cx="373625" cy="560150"/>
            </a:xfrm>
            <a:custGeom>
              <a:avLst/>
              <a:gdLst/>
              <a:ahLst/>
              <a:cxnLst/>
              <a:rect l="l" t="t" r="r" b="b"/>
              <a:pathLst>
                <a:path w="14945" h="22406" extrusionOk="0">
                  <a:moveTo>
                    <a:pt x="208" y="1"/>
                  </a:moveTo>
                  <a:cubicBezTo>
                    <a:pt x="163" y="1"/>
                    <a:pt x="120" y="17"/>
                    <a:pt x="101" y="56"/>
                  </a:cubicBezTo>
                  <a:cubicBezTo>
                    <a:pt x="34" y="89"/>
                    <a:pt x="1" y="156"/>
                    <a:pt x="1" y="256"/>
                  </a:cubicBezTo>
                  <a:lnTo>
                    <a:pt x="2936" y="16034"/>
                  </a:lnTo>
                  <a:cubicBezTo>
                    <a:pt x="2965" y="16121"/>
                    <a:pt x="3044" y="16207"/>
                    <a:pt x="3130" y="16207"/>
                  </a:cubicBezTo>
                  <a:cubicBezTo>
                    <a:pt x="3143" y="16207"/>
                    <a:pt x="3156" y="16205"/>
                    <a:pt x="3170" y="16201"/>
                  </a:cubicBezTo>
                  <a:cubicBezTo>
                    <a:pt x="3303" y="16168"/>
                    <a:pt x="3370" y="16067"/>
                    <a:pt x="3336" y="15967"/>
                  </a:cubicBezTo>
                  <a:lnTo>
                    <a:pt x="501" y="556"/>
                  </a:lnTo>
                  <a:lnTo>
                    <a:pt x="9741" y="4659"/>
                  </a:lnTo>
                  <a:lnTo>
                    <a:pt x="14544" y="22272"/>
                  </a:lnTo>
                  <a:cubicBezTo>
                    <a:pt x="14578" y="22339"/>
                    <a:pt x="14644" y="22405"/>
                    <a:pt x="14745" y="22405"/>
                  </a:cubicBezTo>
                  <a:lnTo>
                    <a:pt x="14778" y="22405"/>
                  </a:lnTo>
                  <a:cubicBezTo>
                    <a:pt x="14878" y="22372"/>
                    <a:pt x="14945" y="22272"/>
                    <a:pt x="14945" y="22138"/>
                  </a:cubicBezTo>
                  <a:lnTo>
                    <a:pt x="10141" y="4459"/>
                  </a:lnTo>
                  <a:cubicBezTo>
                    <a:pt x="10108" y="4392"/>
                    <a:pt x="10075" y="4359"/>
                    <a:pt x="10008" y="4326"/>
                  </a:cubicBezTo>
                  <a:lnTo>
                    <a:pt x="301" y="23"/>
                  </a:lnTo>
                  <a:cubicBezTo>
                    <a:pt x="273" y="9"/>
                    <a:pt x="240" y="1"/>
                    <a:pt x="20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34"/>
            <p:cNvSpPr/>
            <p:nvPr/>
          </p:nvSpPr>
          <p:spPr>
            <a:xfrm>
              <a:off x="4882825" y="2798350"/>
              <a:ext cx="78425" cy="470300"/>
            </a:xfrm>
            <a:custGeom>
              <a:avLst/>
              <a:gdLst/>
              <a:ahLst/>
              <a:cxnLst/>
              <a:rect l="l" t="t" r="r" b="b"/>
              <a:pathLst>
                <a:path w="3137" h="18812" extrusionOk="0">
                  <a:moveTo>
                    <a:pt x="1417" y="0"/>
                  </a:moveTo>
                  <a:cubicBezTo>
                    <a:pt x="1349" y="0"/>
                    <a:pt x="1280" y="30"/>
                    <a:pt x="1235" y="98"/>
                  </a:cubicBezTo>
                  <a:lnTo>
                    <a:pt x="34" y="3067"/>
                  </a:lnTo>
                  <a:cubicBezTo>
                    <a:pt x="0" y="3100"/>
                    <a:pt x="0" y="3133"/>
                    <a:pt x="34" y="3200"/>
                  </a:cubicBezTo>
                  <a:lnTo>
                    <a:pt x="2736" y="18611"/>
                  </a:lnTo>
                  <a:cubicBezTo>
                    <a:pt x="2736" y="18711"/>
                    <a:pt x="2836" y="18778"/>
                    <a:pt x="2936" y="18778"/>
                  </a:cubicBezTo>
                  <a:lnTo>
                    <a:pt x="2936" y="18811"/>
                  </a:lnTo>
                  <a:cubicBezTo>
                    <a:pt x="3069" y="18778"/>
                    <a:pt x="3136" y="18678"/>
                    <a:pt x="3136" y="18578"/>
                  </a:cubicBezTo>
                  <a:lnTo>
                    <a:pt x="434" y="3167"/>
                  </a:lnTo>
                  <a:lnTo>
                    <a:pt x="1635" y="264"/>
                  </a:lnTo>
                  <a:cubicBezTo>
                    <a:pt x="1679" y="111"/>
                    <a:pt x="1549" y="0"/>
                    <a:pt x="141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34"/>
            <p:cNvSpPr/>
            <p:nvPr/>
          </p:nvSpPr>
          <p:spPr>
            <a:xfrm>
              <a:off x="5155175" y="2679025"/>
              <a:ext cx="263050" cy="367800"/>
            </a:xfrm>
            <a:custGeom>
              <a:avLst/>
              <a:gdLst/>
              <a:ahLst/>
              <a:cxnLst/>
              <a:rect l="l" t="t" r="r" b="b"/>
              <a:pathLst>
                <a:path w="10522" h="14712" extrusionOk="0">
                  <a:moveTo>
                    <a:pt x="5618" y="1"/>
                  </a:moveTo>
                  <a:cubicBezTo>
                    <a:pt x="5552" y="1"/>
                    <a:pt x="5451" y="34"/>
                    <a:pt x="5418" y="101"/>
                  </a:cubicBezTo>
                  <a:lnTo>
                    <a:pt x="114" y="9174"/>
                  </a:lnTo>
                  <a:cubicBezTo>
                    <a:pt x="0" y="9334"/>
                    <a:pt x="136" y="9478"/>
                    <a:pt x="276" y="9478"/>
                  </a:cubicBezTo>
                  <a:cubicBezTo>
                    <a:pt x="341" y="9478"/>
                    <a:pt x="406" y="9447"/>
                    <a:pt x="448" y="9374"/>
                  </a:cubicBezTo>
                  <a:lnTo>
                    <a:pt x="5552" y="701"/>
                  </a:lnTo>
                  <a:lnTo>
                    <a:pt x="10088" y="14578"/>
                  </a:lnTo>
                  <a:cubicBezTo>
                    <a:pt x="10088" y="14644"/>
                    <a:pt x="10188" y="14711"/>
                    <a:pt x="10288" y="14711"/>
                  </a:cubicBezTo>
                  <a:lnTo>
                    <a:pt x="10322" y="14711"/>
                  </a:lnTo>
                  <a:cubicBezTo>
                    <a:pt x="10455" y="14678"/>
                    <a:pt x="10522" y="14544"/>
                    <a:pt x="10455" y="14444"/>
                  </a:cubicBezTo>
                  <a:lnTo>
                    <a:pt x="5818" y="134"/>
                  </a:lnTo>
                  <a:cubicBezTo>
                    <a:pt x="5785" y="67"/>
                    <a:pt x="5718" y="1"/>
                    <a:pt x="561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4"/>
            <p:cNvSpPr/>
            <p:nvPr/>
          </p:nvSpPr>
          <p:spPr>
            <a:xfrm>
              <a:off x="5289775" y="2679850"/>
              <a:ext cx="184325" cy="408650"/>
            </a:xfrm>
            <a:custGeom>
              <a:avLst/>
              <a:gdLst/>
              <a:ahLst/>
              <a:cxnLst/>
              <a:rect l="l" t="t" r="r" b="b"/>
              <a:pathLst>
                <a:path w="7373" h="16346" extrusionOk="0">
                  <a:moveTo>
                    <a:pt x="201" y="1"/>
                  </a:moveTo>
                  <a:cubicBezTo>
                    <a:pt x="101" y="1"/>
                    <a:pt x="1" y="68"/>
                    <a:pt x="1" y="201"/>
                  </a:cubicBezTo>
                  <a:cubicBezTo>
                    <a:pt x="1" y="301"/>
                    <a:pt x="101" y="401"/>
                    <a:pt x="201" y="401"/>
                  </a:cubicBezTo>
                  <a:lnTo>
                    <a:pt x="1769" y="401"/>
                  </a:lnTo>
                  <a:lnTo>
                    <a:pt x="6939" y="16213"/>
                  </a:lnTo>
                  <a:cubicBezTo>
                    <a:pt x="6939" y="16279"/>
                    <a:pt x="7039" y="16346"/>
                    <a:pt x="7139" y="16346"/>
                  </a:cubicBezTo>
                  <a:lnTo>
                    <a:pt x="7206" y="16346"/>
                  </a:lnTo>
                  <a:cubicBezTo>
                    <a:pt x="7306" y="16313"/>
                    <a:pt x="7373" y="16179"/>
                    <a:pt x="7339" y="16079"/>
                  </a:cubicBezTo>
                  <a:lnTo>
                    <a:pt x="2102" y="134"/>
                  </a:lnTo>
                  <a:cubicBezTo>
                    <a:pt x="2102" y="34"/>
                    <a:pt x="2002" y="1"/>
                    <a:pt x="190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4"/>
            <p:cNvSpPr/>
            <p:nvPr/>
          </p:nvSpPr>
          <p:spPr>
            <a:xfrm>
              <a:off x="5251425" y="3013125"/>
              <a:ext cx="115925" cy="191300"/>
            </a:xfrm>
            <a:custGeom>
              <a:avLst/>
              <a:gdLst/>
              <a:ahLst/>
              <a:cxnLst/>
              <a:rect l="l" t="t" r="r" b="b"/>
              <a:pathLst>
                <a:path w="4637" h="7652" extrusionOk="0">
                  <a:moveTo>
                    <a:pt x="4424" y="0"/>
                  </a:moveTo>
                  <a:cubicBezTo>
                    <a:pt x="4343" y="0"/>
                    <a:pt x="4262" y="38"/>
                    <a:pt x="4237" y="113"/>
                  </a:cubicBezTo>
                  <a:lnTo>
                    <a:pt x="67" y="7351"/>
                  </a:lnTo>
                  <a:cubicBezTo>
                    <a:pt x="0" y="7451"/>
                    <a:pt x="34" y="7552"/>
                    <a:pt x="134" y="7618"/>
                  </a:cubicBezTo>
                  <a:cubicBezTo>
                    <a:pt x="167" y="7652"/>
                    <a:pt x="200" y="7652"/>
                    <a:pt x="234" y="7652"/>
                  </a:cubicBezTo>
                  <a:cubicBezTo>
                    <a:pt x="301" y="7652"/>
                    <a:pt x="367" y="7618"/>
                    <a:pt x="401" y="7552"/>
                  </a:cubicBezTo>
                  <a:lnTo>
                    <a:pt x="4570" y="313"/>
                  </a:lnTo>
                  <a:cubicBezTo>
                    <a:pt x="4637" y="213"/>
                    <a:pt x="4604" y="80"/>
                    <a:pt x="4504" y="13"/>
                  </a:cubicBezTo>
                  <a:cubicBezTo>
                    <a:pt x="4479" y="4"/>
                    <a:pt x="4451" y="0"/>
                    <a:pt x="442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4"/>
            <p:cNvSpPr/>
            <p:nvPr/>
          </p:nvSpPr>
          <p:spPr>
            <a:xfrm>
              <a:off x="5233900" y="2933750"/>
              <a:ext cx="117975" cy="192300"/>
            </a:xfrm>
            <a:custGeom>
              <a:avLst/>
              <a:gdLst/>
              <a:ahLst/>
              <a:cxnLst/>
              <a:rect l="l" t="t" r="r" b="b"/>
              <a:pathLst>
                <a:path w="4719" h="7692" extrusionOk="0">
                  <a:moveTo>
                    <a:pt x="4418" y="0"/>
                  </a:moveTo>
                  <a:cubicBezTo>
                    <a:pt x="4349" y="0"/>
                    <a:pt x="4279" y="34"/>
                    <a:pt x="4237" y="119"/>
                  </a:cubicBezTo>
                  <a:lnTo>
                    <a:pt x="68" y="7357"/>
                  </a:lnTo>
                  <a:cubicBezTo>
                    <a:pt x="1" y="7458"/>
                    <a:pt x="34" y="7591"/>
                    <a:pt x="134" y="7658"/>
                  </a:cubicBezTo>
                  <a:cubicBezTo>
                    <a:pt x="168" y="7658"/>
                    <a:pt x="201" y="7691"/>
                    <a:pt x="234" y="7691"/>
                  </a:cubicBezTo>
                  <a:cubicBezTo>
                    <a:pt x="301" y="7691"/>
                    <a:pt x="401" y="7658"/>
                    <a:pt x="434" y="7591"/>
                  </a:cubicBezTo>
                  <a:lnTo>
                    <a:pt x="4604" y="319"/>
                  </a:lnTo>
                  <a:cubicBezTo>
                    <a:pt x="4718" y="160"/>
                    <a:pt x="4567" y="0"/>
                    <a:pt x="441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4"/>
            <p:cNvSpPr/>
            <p:nvPr/>
          </p:nvSpPr>
          <p:spPr>
            <a:xfrm>
              <a:off x="5216400" y="2856100"/>
              <a:ext cx="116825" cy="190725"/>
            </a:xfrm>
            <a:custGeom>
              <a:avLst/>
              <a:gdLst/>
              <a:ahLst/>
              <a:cxnLst/>
              <a:rect l="l" t="t" r="r" b="b"/>
              <a:pathLst>
                <a:path w="4673" h="7629" extrusionOk="0">
                  <a:moveTo>
                    <a:pt x="4416" y="0"/>
                  </a:moveTo>
                  <a:cubicBezTo>
                    <a:pt x="4354" y="0"/>
                    <a:pt x="4289" y="27"/>
                    <a:pt x="4237" y="89"/>
                  </a:cubicBezTo>
                  <a:lnTo>
                    <a:pt x="67" y="7328"/>
                  </a:lnTo>
                  <a:cubicBezTo>
                    <a:pt x="0" y="7428"/>
                    <a:pt x="34" y="7561"/>
                    <a:pt x="134" y="7595"/>
                  </a:cubicBezTo>
                  <a:cubicBezTo>
                    <a:pt x="167" y="7628"/>
                    <a:pt x="200" y="7628"/>
                    <a:pt x="234" y="7628"/>
                  </a:cubicBezTo>
                  <a:cubicBezTo>
                    <a:pt x="334" y="7628"/>
                    <a:pt x="401" y="7595"/>
                    <a:pt x="434" y="7528"/>
                  </a:cubicBezTo>
                  <a:lnTo>
                    <a:pt x="4604" y="290"/>
                  </a:lnTo>
                  <a:cubicBezTo>
                    <a:pt x="4672" y="129"/>
                    <a:pt x="4552" y="0"/>
                    <a:pt x="441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4"/>
            <p:cNvSpPr/>
            <p:nvPr/>
          </p:nvSpPr>
          <p:spPr>
            <a:xfrm>
              <a:off x="5198875" y="2777125"/>
              <a:ext cx="116775" cy="191300"/>
            </a:xfrm>
            <a:custGeom>
              <a:avLst/>
              <a:gdLst/>
              <a:ahLst/>
              <a:cxnLst/>
              <a:rect l="l" t="t" r="r" b="b"/>
              <a:pathLst>
                <a:path w="4671" h="7652" extrusionOk="0">
                  <a:moveTo>
                    <a:pt x="4444" y="0"/>
                  </a:moveTo>
                  <a:cubicBezTo>
                    <a:pt x="4356" y="0"/>
                    <a:pt x="4287" y="38"/>
                    <a:pt x="4237" y="113"/>
                  </a:cubicBezTo>
                  <a:lnTo>
                    <a:pt x="68" y="7351"/>
                  </a:lnTo>
                  <a:cubicBezTo>
                    <a:pt x="1" y="7418"/>
                    <a:pt x="34" y="7551"/>
                    <a:pt x="134" y="7618"/>
                  </a:cubicBezTo>
                  <a:cubicBezTo>
                    <a:pt x="168" y="7652"/>
                    <a:pt x="201" y="7652"/>
                    <a:pt x="234" y="7652"/>
                  </a:cubicBezTo>
                  <a:cubicBezTo>
                    <a:pt x="301" y="7652"/>
                    <a:pt x="368" y="7618"/>
                    <a:pt x="401" y="7551"/>
                  </a:cubicBezTo>
                  <a:lnTo>
                    <a:pt x="4604" y="313"/>
                  </a:lnTo>
                  <a:cubicBezTo>
                    <a:pt x="4671" y="213"/>
                    <a:pt x="4637" y="79"/>
                    <a:pt x="4537" y="13"/>
                  </a:cubicBezTo>
                  <a:cubicBezTo>
                    <a:pt x="4504" y="4"/>
                    <a:pt x="4473" y="0"/>
                    <a:pt x="444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34"/>
            <p:cNvSpPr/>
            <p:nvPr/>
          </p:nvSpPr>
          <p:spPr>
            <a:xfrm>
              <a:off x="5026250" y="3117350"/>
              <a:ext cx="187200" cy="88075"/>
            </a:xfrm>
            <a:custGeom>
              <a:avLst/>
              <a:gdLst/>
              <a:ahLst/>
              <a:cxnLst/>
              <a:rect l="l" t="t" r="r" b="b"/>
              <a:pathLst>
                <a:path w="7488" h="3523" extrusionOk="0">
                  <a:moveTo>
                    <a:pt x="222" y="1"/>
                  </a:moveTo>
                  <a:cubicBezTo>
                    <a:pt x="141" y="1"/>
                    <a:pt x="59" y="38"/>
                    <a:pt x="34" y="114"/>
                  </a:cubicBezTo>
                  <a:cubicBezTo>
                    <a:pt x="1" y="247"/>
                    <a:pt x="34" y="347"/>
                    <a:pt x="134" y="414"/>
                  </a:cubicBezTo>
                  <a:lnTo>
                    <a:pt x="7073" y="3483"/>
                  </a:lnTo>
                  <a:cubicBezTo>
                    <a:pt x="7106" y="3483"/>
                    <a:pt x="7139" y="3516"/>
                    <a:pt x="7173" y="3516"/>
                  </a:cubicBezTo>
                  <a:cubicBezTo>
                    <a:pt x="7192" y="3521"/>
                    <a:pt x="7210" y="3523"/>
                    <a:pt x="7227" y="3523"/>
                  </a:cubicBezTo>
                  <a:cubicBezTo>
                    <a:pt x="7447" y="3523"/>
                    <a:pt x="7487" y="3147"/>
                    <a:pt x="7239" y="3116"/>
                  </a:cubicBezTo>
                  <a:lnTo>
                    <a:pt x="301" y="13"/>
                  </a:lnTo>
                  <a:cubicBezTo>
                    <a:pt x="276" y="5"/>
                    <a:pt x="249" y="1"/>
                    <a:pt x="22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34"/>
            <p:cNvSpPr/>
            <p:nvPr/>
          </p:nvSpPr>
          <p:spPr>
            <a:xfrm>
              <a:off x="5016475" y="3042500"/>
              <a:ext cx="189425" cy="87900"/>
            </a:xfrm>
            <a:custGeom>
              <a:avLst/>
              <a:gdLst/>
              <a:ahLst/>
              <a:cxnLst/>
              <a:rect l="l" t="t" r="r" b="b"/>
              <a:pathLst>
                <a:path w="7577" h="3516" extrusionOk="0">
                  <a:moveTo>
                    <a:pt x="274" y="1"/>
                  </a:moveTo>
                  <a:cubicBezTo>
                    <a:pt x="83" y="1"/>
                    <a:pt x="1" y="321"/>
                    <a:pt x="225" y="406"/>
                  </a:cubicBezTo>
                  <a:lnTo>
                    <a:pt x="7163" y="3508"/>
                  </a:lnTo>
                  <a:lnTo>
                    <a:pt x="7263" y="3508"/>
                  </a:lnTo>
                  <a:cubicBezTo>
                    <a:pt x="7284" y="3513"/>
                    <a:pt x="7303" y="3515"/>
                    <a:pt x="7321" y="3515"/>
                  </a:cubicBezTo>
                  <a:cubicBezTo>
                    <a:pt x="7539" y="3515"/>
                    <a:pt x="7577" y="3169"/>
                    <a:pt x="7330" y="3108"/>
                  </a:cubicBezTo>
                  <a:lnTo>
                    <a:pt x="392" y="39"/>
                  </a:lnTo>
                  <a:cubicBezTo>
                    <a:pt x="350" y="12"/>
                    <a:pt x="310" y="1"/>
                    <a:pt x="27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4"/>
            <p:cNvSpPr/>
            <p:nvPr/>
          </p:nvSpPr>
          <p:spPr>
            <a:xfrm>
              <a:off x="4987075" y="2965225"/>
              <a:ext cx="185150" cy="87425"/>
            </a:xfrm>
            <a:custGeom>
              <a:avLst/>
              <a:gdLst/>
              <a:ahLst/>
              <a:cxnLst/>
              <a:rect l="l" t="t" r="r" b="b"/>
              <a:pathLst>
                <a:path w="7406" h="3497" extrusionOk="0">
                  <a:moveTo>
                    <a:pt x="212" y="1"/>
                  </a:moveTo>
                  <a:cubicBezTo>
                    <a:pt x="134" y="1"/>
                    <a:pt x="58" y="55"/>
                    <a:pt x="33" y="128"/>
                  </a:cubicBezTo>
                  <a:cubicBezTo>
                    <a:pt x="0" y="228"/>
                    <a:pt x="33" y="361"/>
                    <a:pt x="134" y="394"/>
                  </a:cubicBezTo>
                  <a:lnTo>
                    <a:pt x="7072" y="3463"/>
                  </a:lnTo>
                  <a:cubicBezTo>
                    <a:pt x="7105" y="3497"/>
                    <a:pt x="7139" y="3497"/>
                    <a:pt x="7172" y="3497"/>
                  </a:cubicBezTo>
                  <a:cubicBezTo>
                    <a:pt x="7239" y="3497"/>
                    <a:pt x="7305" y="3463"/>
                    <a:pt x="7372" y="3363"/>
                  </a:cubicBezTo>
                  <a:cubicBezTo>
                    <a:pt x="7405" y="3263"/>
                    <a:pt x="7339" y="3130"/>
                    <a:pt x="7239" y="3096"/>
                  </a:cubicBezTo>
                  <a:lnTo>
                    <a:pt x="300" y="27"/>
                  </a:lnTo>
                  <a:cubicBezTo>
                    <a:pt x="272" y="9"/>
                    <a:pt x="242" y="1"/>
                    <a:pt x="21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4"/>
            <p:cNvSpPr/>
            <p:nvPr/>
          </p:nvSpPr>
          <p:spPr>
            <a:xfrm>
              <a:off x="4971500" y="2885775"/>
              <a:ext cx="188225" cy="87650"/>
            </a:xfrm>
            <a:custGeom>
              <a:avLst/>
              <a:gdLst/>
              <a:ahLst/>
              <a:cxnLst/>
              <a:rect l="l" t="t" r="r" b="b"/>
              <a:pathLst>
                <a:path w="7529" h="3506" extrusionOk="0">
                  <a:moveTo>
                    <a:pt x="309" y="1"/>
                  </a:moveTo>
                  <a:cubicBezTo>
                    <a:pt x="108" y="1"/>
                    <a:pt x="1" y="352"/>
                    <a:pt x="256" y="437"/>
                  </a:cubicBezTo>
                  <a:lnTo>
                    <a:pt x="7194" y="3506"/>
                  </a:lnTo>
                  <a:lnTo>
                    <a:pt x="7295" y="3506"/>
                  </a:lnTo>
                  <a:cubicBezTo>
                    <a:pt x="7361" y="3506"/>
                    <a:pt x="7428" y="3472"/>
                    <a:pt x="7461" y="3406"/>
                  </a:cubicBezTo>
                  <a:cubicBezTo>
                    <a:pt x="7528" y="3306"/>
                    <a:pt x="7461" y="3172"/>
                    <a:pt x="7361" y="3139"/>
                  </a:cubicBezTo>
                  <a:lnTo>
                    <a:pt x="423" y="37"/>
                  </a:lnTo>
                  <a:cubicBezTo>
                    <a:pt x="383" y="12"/>
                    <a:pt x="345" y="1"/>
                    <a:pt x="30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4"/>
            <p:cNvSpPr/>
            <p:nvPr/>
          </p:nvSpPr>
          <p:spPr>
            <a:xfrm>
              <a:off x="3146575" y="3487100"/>
              <a:ext cx="1101650" cy="226025"/>
            </a:xfrm>
            <a:custGeom>
              <a:avLst/>
              <a:gdLst/>
              <a:ahLst/>
              <a:cxnLst/>
              <a:rect l="l" t="t" r="r" b="b"/>
              <a:pathLst>
                <a:path w="44066" h="9041" extrusionOk="0">
                  <a:moveTo>
                    <a:pt x="1" y="1"/>
                  </a:moveTo>
                  <a:lnTo>
                    <a:pt x="1" y="9041"/>
                  </a:lnTo>
                  <a:lnTo>
                    <a:pt x="44066" y="9041"/>
                  </a:lnTo>
                  <a:lnTo>
                    <a:pt x="4406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34"/>
            <p:cNvSpPr/>
            <p:nvPr/>
          </p:nvSpPr>
          <p:spPr>
            <a:xfrm>
              <a:off x="3140750" y="3482100"/>
              <a:ext cx="1112475" cy="236025"/>
            </a:xfrm>
            <a:custGeom>
              <a:avLst/>
              <a:gdLst/>
              <a:ahLst/>
              <a:cxnLst/>
              <a:rect l="l" t="t" r="r" b="b"/>
              <a:pathLst>
                <a:path w="44499" h="9441" extrusionOk="0">
                  <a:moveTo>
                    <a:pt x="44099" y="434"/>
                  </a:moveTo>
                  <a:lnTo>
                    <a:pt x="44099" y="9040"/>
                  </a:lnTo>
                  <a:lnTo>
                    <a:pt x="434" y="9040"/>
                  </a:lnTo>
                  <a:lnTo>
                    <a:pt x="434" y="434"/>
                  </a:lnTo>
                  <a:close/>
                  <a:moveTo>
                    <a:pt x="234" y="1"/>
                  </a:moveTo>
                  <a:cubicBezTo>
                    <a:pt x="100" y="1"/>
                    <a:pt x="0" y="101"/>
                    <a:pt x="0" y="201"/>
                  </a:cubicBezTo>
                  <a:lnTo>
                    <a:pt x="0" y="9241"/>
                  </a:lnTo>
                  <a:cubicBezTo>
                    <a:pt x="0" y="9341"/>
                    <a:pt x="100" y="9441"/>
                    <a:pt x="234" y="9441"/>
                  </a:cubicBezTo>
                  <a:lnTo>
                    <a:pt x="44299" y="9441"/>
                  </a:lnTo>
                  <a:cubicBezTo>
                    <a:pt x="44432" y="9441"/>
                    <a:pt x="44499" y="9341"/>
                    <a:pt x="44499" y="9241"/>
                  </a:cubicBezTo>
                  <a:lnTo>
                    <a:pt x="44499" y="201"/>
                  </a:lnTo>
                  <a:cubicBezTo>
                    <a:pt x="44499" y="101"/>
                    <a:pt x="44432" y="1"/>
                    <a:pt x="4429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34"/>
            <p:cNvSpPr/>
            <p:nvPr/>
          </p:nvSpPr>
          <p:spPr>
            <a:xfrm>
              <a:off x="3150750" y="3540475"/>
              <a:ext cx="207675" cy="10875"/>
            </a:xfrm>
            <a:custGeom>
              <a:avLst/>
              <a:gdLst/>
              <a:ahLst/>
              <a:cxnLst/>
              <a:rect l="l" t="t" r="r" b="b"/>
              <a:pathLst>
                <a:path w="8307" h="435" extrusionOk="0">
                  <a:moveTo>
                    <a:pt x="268" y="1"/>
                  </a:moveTo>
                  <a:cubicBezTo>
                    <a:pt x="1" y="1"/>
                    <a:pt x="1" y="434"/>
                    <a:pt x="268" y="434"/>
                  </a:cubicBezTo>
                  <a:lnTo>
                    <a:pt x="8006" y="434"/>
                  </a:lnTo>
                  <a:cubicBezTo>
                    <a:pt x="8307" y="434"/>
                    <a:pt x="8307" y="1"/>
                    <a:pt x="800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4"/>
            <p:cNvSpPr/>
            <p:nvPr/>
          </p:nvSpPr>
          <p:spPr>
            <a:xfrm>
              <a:off x="3410100" y="3602175"/>
              <a:ext cx="36725" cy="10050"/>
            </a:xfrm>
            <a:custGeom>
              <a:avLst/>
              <a:gdLst/>
              <a:ahLst/>
              <a:cxnLst/>
              <a:rect l="l" t="t" r="r" b="b"/>
              <a:pathLst>
                <a:path w="1469" h="402" extrusionOk="0">
                  <a:moveTo>
                    <a:pt x="201" y="1"/>
                  </a:moveTo>
                  <a:cubicBezTo>
                    <a:pt x="101" y="1"/>
                    <a:pt x="1" y="101"/>
                    <a:pt x="1" y="201"/>
                  </a:cubicBezTo>
                  <a:cubicBezTo>
                    <a:pt x="1" y="335"/>
                    <a:pt x="101" y="401"/>
                    <a:pt x="201" y="401"/>
                  </a:cubicBezTo>
                  <a:lnTo>
                    <a:pt x="1268" y="401"/>
                  </a:lnTo>
                  <a:cubicBezTo>
                    <a:pt x="1368" y="401"/>
                    <a:pt x="1468" y="335"/>
                    <a:pt x="1468" y="201"/>
                  </a:cubicBezTo>
                  <a:cubicBezTo>
                    <a:pt x="1468" y="101"/>
                    <a:pt x="1368" y="1"/>
                    <a:pt x="126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34"/>
            <p:cNvSpPr/>
            <p:nvPr/>
          </p:nvSpPr>
          <p:spPr>
            <a:xfrm>
              <a:off x="3149925" y="3602175"/>
              <a:ext cx="226850" cy="10050"/>
            </a:xfrm>
            <a:custGeom>
              <a:avLst/>
              <a:gdLst/>
              <a:ahLst/>
              <a:cxnLst/>
              <a:rect l="l" t="t" r="r" b="b"/>
              <a:pathLst>
                <a:path w="9074" h="402" extrusionOk="0">
                  <a:moveTo>
                    <a:pt x="200" y="1"/>
                  </a:moveTo>
                  <a:cubicBezTo>
                    <a:pt x="67" y="1"/>
                    <a:pt x="0" y="101"/>
                    <a:pt x="0" y="201"/>
                  </a:cubicBezTo>
                  <a:cubicBezTo>
                    <a:pt x="0" y="335"/>
                    <a:pt x="67" y="401"/>
                    <a:pt x="200" y="401"/>
                  </a:cubicBezTo>
                  <a:lnTo>
                    <a:pt x="8873" y="401"/>
                  </a:lnTo>
                  <a:cubicBezTo>
                    <a:pt x="8973" y="401"/>
                    <a:pt x="9073" y="335"/>
                    <a:pt x="9073" y="201"/>
                  </a:cubicBezTo>
                  <a:cubicBezTo>
                    <a:pt x="9073" y="101"/>
                    <a:pt x="8973" y="1"/>
                    <a:pt x="887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34"/>
            <p:cNvSpPr/>
            <p:nvPr/>
          </p:nvSpPr>
          <p:spPr>
            <a:xfrm>
              <a:off x="3154100" y="3665575"/>
              <a:ext cx="100075" cy="10850"/>
            </a:xfrm>
            <a:custGeom>
              <a:avLst/>
              <a:gdLst/>
              <a:ahLst/>
              <a:cxnLst/>
              <a:rect l="l" t="t" r="r" b="b"/>
              <a:pathLst>
                <a:path w="4003" h="434" extrusionOk="0">
                  <a:moveTo>
                    <a:pt x="200" y="0"/>
                  </a:moveTo>
                  <a:cubicBezTo>
                    <a:pt x="100" y="0"/>
                    <a:pt x="0" y="100"/>
                    <a:pt x="0" y="234"/>
                  </a:cubicBezTo>
                  <a:cubicBezTo>
                    <a:pt x="0" y="334"/>
                    <a:pt x="100" y="434"/>
                    <a:pt x="200" y="434"/>
                  </a:cubicBezTo>
                  <a:lnTo>
                    <a:pt x="3769" y="434"/>
                  </a:lnTo>
                  <a:cubicBezTo>
                    <a:pt x="3903" y="434"/>
                    <a:pt x="4003" y="334"/>
                    <a:pt x="4003" y="234"/>
                  </a:cubicBezTo>
                  <a:cubicBezTo>
                    <a:pt x="4003" y="100"/>
                    <a:pt x="3903" y="0"/>
                    <a:pt x="376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4"/>
            <p:cNvSpPr/>
            <p:nvPr/>
          </p:nvSpPr>
          <p:spPr>
            <a:xfrm>
              <a:off x="4003025" y="3495450"/>
              <a:ext cx="462850" cy="212675"/>
            </a:xfrm>
            <a:custGeom>
              <a:avLst/>
              <a:gdLst/>
              <a:ahLst/>
              <a:cxnLst/>
              <a:rect l="l" t="t" r="r" b="b"/>
              <a:pathLst>
                <a:path w="18514" h="8507" extrusionOk="0">
                  <a:moveTo>
                    <a:pt x="768" y="0"/>
                  </a:moveTo>
                  <a:cubicBezTo>
                    <a:pt x="1" y="2769"/>
                    <a:pt x="1" y="5704"/>
                    <a:pt x="768" y="8506"/>
                  </a:cubicBezTo>
                  <a:lnTo>
                    <a:pt x="18514" y="8506"/>
                  </a:lnTo>
                  <a:cubicBezTo>
                    <a:pt x="18514" y="8506"/>
                    <a:pt x="16646" y="3102"/>
                    <a:pt x="185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4"/>
            <p:cNvSpPr/>
            <p:nvPr/>
          </p:nvSpPr>
          <p:spPr>
            <a:xfrm>
              <a:off x="3998025" y="3489600"/>
              <a:ext cx="474525" cy="223525"/>
            </a:xfrm>
            <a:custGeom>
              <a:avLst/>
              <a:gdLst/>
              <a:ahLst/>
              <a:cxnLst/>
              <a:rect l="l" t="t" r="r" b="b"/>
              <a:pathLst>
                <a:path w="18981" h="8941" extrusionOk="0">
                  <a:moveTo>
                    <a:pt x="18380" y="434"/>
                  </a:moveTo>
                  <a:cubicBezTo>
                    <a:pt x="16946" y="3236"/>
                    <a:pt x="18080" y="7406"/>
                    <a:pt x="18447" y="8507"/>
                  </a:cubicBezTo>
                  <a:lnTo>
                    <a:pt x="1135" y="8507"/>
                  </a:lnTo>
                  <a:cubicBezTo>
                    <a:pt x="434" y="5872"/>
                    <a:pt x="434" y="3070"/>
                    <a:pt x="1101" y="434"/>
                  </a:cubicBezTo>
                  <a:close/>
                  <a:moveTo>
                    <a:pt x="968" y="1"/>
                  </a:moveTo>
                  <a:cubicBezTo>
                    <a:pt x="868" y="1"/>
                    <a:pt x="801" y="67"/>
                    <a:pt x="768" y="168"/>
                  </a:cubicBezTo>
                  <a:cubicBezTo>
                    <a:pt x="1" y="2970"/>
                    <a:pt x="1" y="5938"/>
                    <a:pt x="768" y="8774"/>
                  </a:cubicBezTo>
                  <a:cubicBezTo>
                    <a:pt x="768" y="8874"/>
                    <a:pt x="868" y="8941"/>
                    <a:pt x="968" y="8941"/>
                  </a:cubicBezTo>
                  <a:lnTo>
                    <a:pt x="18714" y="8941"/>
                  </a:lnTo>
                  <a:cubicBezTo>
                    <a:pt x="18847" y="8941"/>
                    <a:pt x="18947" y="8807"/>
                    <a:pt x="18914" y="8674"/>
                  </a:cubicBezTo>
                  <a:cubicBezTo>
                    <a:pt x="18914" y="8607"/>
                    <a:pt x="17113" y="3303"/>
                    <a:pt x="18914" y="334"/>
                  </a:cubicBezTo>
                  <a:cubicBezTo>
                    <a:pt x="18981" y="201"/>
                    <a:pt x="18881" y="1"/>
                    <a:pt x="1871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4"/>
            <p:cNvSpPr/>
            <p:nvPr/>
          </p:nvSpPr>
          <p:spPr>
            <a:xfrm>
              <a:off x="4003025" y="3495450"/>
              <a:ext cx="462850" cy="212675"/>
            </a:xfrm>
            <a:custGeom>
              <a:avLst/>
              <a:gdLst/>
              <a:ahLst/>
              <a:cxnLst/>
              <a:rect l="l" t="t" r="r" b="b"/>
              <a:pathLst>
                <a:path w="18514" h="8507" extrusionOk="0">
                  <a:moveTo>
                    <a:pt x="768" y="0"/>
                  </a:moveTo>
                  <a:cubicBezTo>
                    <a:pt x="1" y="2769"/>
                    <a:pt x="1" y="5704"/>
                    <a:pt x="768" y="8506"/>
                  </a:cubicBezTo>
                  <a:lnTo>
                    <a:pt x="18514" y="8506"/>
                  </a:lnTo>
                  <a:cubicBezTo>
                    <a:pt x="18514" y="8506"/>
                    <a:pt x="16646" y="3102"/>
                    <a:pt x="185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4"/>
            <p:cNvSpPr/>
            <p:nvPr/>
          </p:nvSpPr>
          <p:spPr>
            <a:xfrm>
              <a:off x="3998025" y="3489600"/>
              <a:ext cx="474525" cy="223525"/>
            </a:xfrm>
            <a:custGeom>
              <a:avLst/>
              <a:gdLst/>
              <a:ahLst/>
              <a:cxnLst/>
              <a:rect l="l" t="t" r="r" b="b"/>
              <a:pathLst>
                <a:path w="18981" h="8941" extrusionOk="0">
                  <a:moveTo>
                    <a:pt x="18380" y="434"/>
                  </a:moveTo>
                  <a:cubicBezTo>
                    <a:pt x="16946" y="3236"/>
                    <a:pt x="18080" y="7406"/>
                    <a:pt x="18447" y="8507"/>
                  </a:cubicBezTo>
                  <a:lnTo>
                    <a:pt x="1135" y="8507"/>
                  </a:lnTo>
                  <a:cubicBezTo>
                    <a:pt x="434" y="5872"/>
                    <a:pt x="434" y="3070"/>
                    <a:pt x="1101" y="434"/>
                  </a:cubicBezTo>
                  <a:close/>
                  <a:moveTo>
                    <a:pt x="968" y="1"/>
                  </a:moveTo>
                  <a:cubicBezTo>
                    <a:pt x="868" y="1"/>
                    <a:pt x="801" y="67"/>
                    <a:pt x="768" y="168"/>
                  </a:cubicBezTo>
                  <a:cubicBezTo>
                    <a:pt x="1" y="2970"/>
                    <a:pt x="1" y="5938"/>
                    <a:pt x="768" y="8774"/>
                  </a:cubicBezTo>
                  <a:cubicBezTo>
                    <a:pt x="768" y="8874"/>
                    <a:pt x="868" y="8941"/>
                    <a:pt x="968" y="8941"/>
                  </a:cubicBezTo>
                  <a:lnTo>
                    <a:pt x="18714" y="8941"/>
                  </a:lnTo>
                  <a:cubicBezTo>
                    <a:pt x="18847" y="8941"/>
                    <a:pt x="18947" y="8807"/>
                    <a:pt x="18914" y="8674"/>
                  </a:cubicBezTo>
                  <a:cubicBezTo>
                    <a:pt x="18914" y="8607"/>
                    <a:pt x="17113" y="3303"/>
                    <a:pt x="18914" y="334"/>
                  </a:cubicBezTo>
                  <a:cubicBezTo>
                    <a:pt x="18981" y="201"/>
                    <a:pt x="18881" y="1"/>
                    <a:pt x="1871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4"/>
            <p:cNvSpPr/>
            <p:nvPr/>
          </p:nvSpPr>
          <p:spPr>
            <a:xfrm>
              <a:off x="3124075" y="3482100"/>
              <a:ext cx="1371000" cy="233525"/>
            </a:xfrm>
            <a:custGeom>
              <a:avLst/>
              <a:gdLst/>
              <a:ahLst/>
              <a:cxnLst/>
              <a:rect l="l" t="t" r="r" b="b"/>
              <a:pathLst>
                <a:path w="54840" h="9341" extrusionOk="0">
                  <a:moveTo>
                    <a:pt x="567" y="1"/>
                  </a:moveTo>
                  <a:cubicBezTo>
                    <a:pt x="234" y="1"/>
                    <a:pt x="0" y="267"/>
                    <a:pt x="0" y="568"/>
                  </a:cubicBezTo>
                  <a:lnTo>
                    <a:pt x="0" y="8440"/>
                  </a:lnTo>
                  <a:cubicBezTo>
                    <a:pt x="0" y="8940"/>
                    <a:pt x="401" y="9341"/>
                    <a:pt x="901" y="9341"/>
                  </a:cubicBezTo>
                  <a:lnTo>
                    <a:pt x="54406" y="9341"/>
                  </a:lnTo>
                  <a:cubicBezTo>
                    <a:pt x="54639" y="9341"/>
                    <a:pt x="54839" y="9174"/>
                    <a:pt x="54839" y="8940"/>
                  </a:cubicBezTo>
                  <a:cubicBezTo>
                    <a:pt x="54839" y="8707"/>
                    <a:pt x="54639" y="8507"/>
                    <a:pt x="54406" y="8507"/>
                  </a:cubicBezTo>
                  <a:lnTo>
                    <a:pt x="2335" y="8507"/>
                  </a:lnTo>
                  <a:cubicBezTo>
                    <a:pt x="1802" y="8507"/>
                    <a:pt x="1401" y="8073"/>
                    <a:pt x="1401" y="7573"/>
                  </a:cubicBezTo>
                  <a:lnTo>
                    <a:pt x="1401" y="1402"/>
                  </a:lnTo>
                  <a:cubicBezTo>
                    <a:pt x="1401" y="1101"/>
                    <a:pt x="1668" y="834"/>
                    <a:pt x="1968" y="834"/>
                  </a:cubicBezTo>
                  <a:lnTo>
                    <a:pt x="54406" y="834"/>
                  </a:lnTo>
                  <a:cubicBezTo>
                    <a:pt x="54639" y="834"/>
                    <a:pt x="54839" y="634"/>
                    <a:pt x="54839" y="401"/>
                  </a:cubicBezTo>
                  <a:cubicBezTo>
                    <a:pt x="54839" y="167"/>
                    <a:pt x="54639" y="1"/>
                    <a:pt x="5440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4"/>
            <p:cNvSpPr/>
            <p:nvPr/>
          </p:nvSpPr>
          <p:spPr>
            <a:xfrm>
              <a:off x="3118225" y="3476200"/>
              <a:ext cx="1388825" cy="245325"/>
            </a:xfrm>
            <a:custGeom>
              <a:avLst/>
              <a:gdLst/>
              <a:ahLst/>
              <a:cxnLst/>
              <a:rect l="l" t="t" r="r" b="b"/>
              <a:pathLst>
                <a:path w="55553" h="9813" extrusionOk="0">
                  <a:moveTo>
                    <a:pt x="54663" y="402"/>
                  </a:moveTo>
                  <a:cubicBezTo>
                    <a:pt x="54899" y="402"/>
                    <a:pt x="54899" y="872"/>
                    <a:pt x="54663" y="872"/>
                  </a:cubicBezTo>
                  <a:cubicBezTo>
                    <a:pt x="54656" y="872"/>
                    <a:pt x="54648" y="871"/>
                    <a:pt x="54640" y="870"/>
                  </a:cubicBezTo>
                  <a:lnTo>
                    <a:pt x="2202" y="870"/>
                  </a:lnTo>
                  <a:cubicBezTo>
                    <a:pt x="1769" y="870"/>
                    <a:pt x="1435" y="1204"/>
                    <a:pt x="1435" y="1638"/>
                  </a:cubicBezTo>
                  <a:lnTo>
                    <a:pt x="1435" y="7809"/>
                  </a:lnTo>
                  <a:cubicBezTo>
                    <a:pt x="1435" y="8409"/>
                    <a:pt x="1935" y="8943"/>
                    <a:pt x="2569" y="8943"/>
                  </a:cubicBezTo>
                  <a:lnTo>
                    <a:pt x="54640" y="8943"/>
                  </a:lnTo>
                  <a:cubicBezTo>
                    <a:pt x="54648" y="8942"/>
                    <a:pt x="54657" y="8941"/>
                    <a:pt x="54665" y="8941"/>
                  </a:cubicBezTo>
                  <a:cubicBezTo>
                    <a:pt x="54898" y="8941"/>
                    <a:pt x="54898" y="9378"/>
                    <a:pt x="54665" y="9378"/>
                  </a:cubicBezTo>
                  <a:cubicBezTo>
                    <a:pt x="54657" y="9378"/>
                    <a:pt x="54648" y="9378"/>
                    <a:pt x="54640" y="9376"/>
                  </a:cubicBezTo>
                  <a:lnTo>
                    <a:pt x="1168" y="9376"/>
                  </a:lnTo>
                  <a:cubicBezTo>
                    <a:pt x="768" y="9376"/>
                    <a:pt x="434" y="9043"/>
                    <a:pt x="468" y="8676"/>
                  </a:cubicBezTo>
                  <a:lnTo>
                    <a:pt x="468" y="770"/>
                  </a:lnTo>
                  <a:cubicBezTo>
                    <a:pt x="468" y="570"/>
                    <a:pt x="601" y="403"/>
                    <a:pt x="801" y="403"/>
                  </a:cubicBezTo>
                  <a:lnTo>
                    <a:pt x="54640" y="403"/>
                  </a:lnTo>
                  <a:cubicBezTo>
                    <a:pt x="54648" y="402"/>
                    <a:pt x="54656" y="402"/>
                    <a:pt x="54663" y="402"/>
                  </a:cubicBezTo>
                  <a:close/>
                  <a:moveTo>
                    <a:pt x="54703" y="1"/>
                  </a:moveTo>
                  <a:cubicBezTo>
                    <a:pt x="54683" y="1"/>
                    <a:pt x="54661" y="2"/>
                    <a:pt x="54640" y="3"/>
                  </a:cubicBezTo>
                  <a:lnTo>
                    <a:pt x="801" y="3"/>
                  </a:lnTo>
                  <a:cubicBezTo>
                    <a:pt x="368" y="3"/>
                    <a:pt x="34" y="337"/>
                    <a:pt x="34" y="770"/>
                  </a:cubicBezTo>
                  <a:lnTo>
                    <a:pt x="34" y="8676"/>
                  </a:lnTo>
                  <a:cubicBezTo>
                    <a:pt x="1" y="9276"/>
                    <a:pt x="534" y="9777"/>
                    <a:pt x="1135" y="9810"/>
                  </a:cubicBezTo>
                  <a:lnTo>
                    <a:pt x="54640" y="9810"/>
                  </a:lnTo>
                  <a:cubicBezTo>
                    <a:pt x="54661" y="9812"/>
                    <a:pt x="54682" y="9812"/>
                    <a:pt x="54702" y="9812"/>
                  </a:cubicBezTo>
                  <a:cubicBezTo>
                    <a:pt x="55553" y="9812"/>
                    <a:pt x="55553" y="8507"/>
                    <a:pt x="54702" y="8507"/>
                  </a:cubicBezTo>
                  <a:cubicBezTo>
                    <a:pt x="54682" y="8507"/>
                    <a:pt x="54661" y="8508"/>
                    <a:pt x="54640" y="8509"/>
                  </a:cubicBezTo>
                  <a:lnTo>
                    <a:pt x="2569" y="8509"/>
                  </a:lnTo>
                  <a:cubicBezTo>
                    <a:pt x="2169" y="8509"/>
                    <a:pt x="1835" y="8176"/>
                    <a:pt x="1869" y="7809"/>
                  </a:cubicBezTo>
                  <a:lnTo>
                    <a:pt x="1869" y="1638"/>
                  </a:lnTo>
                  <a:cubicBezTo>
                    <a:pt x="1869" y="1437"/>
                    <a:pt x="2002" y="1271"/>
                    <a:pt x="2202" y="1271"/>
                  </a:cubicBezTo>
                  <a:lnTo>
                    <a:pt x="54640" y="1271"/>
                  </a:lnTo>
                  <a:cubicBezTo>
                    <a:pt x="54661" y="1272"/>
                    <a:pt x="54683" y="1273"/>
                    <a:pt x="54703" y="1273"/>
                  </a:cubicBezTo>
                  <a:cubicBezTo>
                    <a:pt x="55553" y="1273"/>
                    <a:pt x="55553" y="1"/>
                    <a:pt x="5470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4"/>
            <p:cNvSpPr/>
            <p:nvPr/>
          </p:nvSpPr>
          <p:spPr>
            <a:xfrm>
              <a:off x="3146575" y="3952450"/>
              <a:ext cx="1101650" cy="226000"/>
            </a:xfrm>
            <a:custGeom>
              <a:avLst/>
              <a:gdLst/>
              <a:ahLst/>
              <a:cxnLst/>
              <a:rect l="l" t="t" r="r" b="b"/>
              <a:pathLst>
                <a:path w="44066" h="9040" extrusionOk="0">
                  <a:moveTo>
                    <a:pt x="1" y="0"/>
                  </a:moveTo>
                  <a:lnTo>
                    <a:pt x="1" y="9040"/>
                  </a:lnTo>
                  <a:lnTo>
                    <a:pt x="44066" y="9040"/>
                  </a:lnTo>
                  <a:lnTo>
                    <a:pt x="440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4"/>
            <p:cNvSpPr/>
            <p:nvPr/>
          </p:nvSpPr>
          <p:spPr>
            <a:xfrm>
              <a:off x="3140750" y="3947425"/>
              <a:ext cx="1112475" cy="236025"/>
            </a:xfrm>
            <a:custGeom>
              <a:avLst/>
              <a:gdLst/>
              <a:ahLst/>
              <a:cxnLst/>
              <a:rect l="l" t="t" r="r" b="b"/>
              <a:pathLst>
                <a:path w="44499" h="9441" extrusionOk="0">
                  <a:moveTo>
                    <a:pt x="44099" y="435"/>
                  </a:moveTo>
                  <a:lnTo>
                    <a:pt x="44099" y="9041"/>
                  </a:lnTo>
                  <a:lnTo>
                    <a:pt x="434" y="9041"/>
                  </a:lnTo>
                  <a:lnTo>
                    <a:pt x="434" y="435"/>
                  </a:lnTo>
                  <a:close/>
                  <a:moveTo>
                    <a:pt x="234" y="1"/>
                  </a:moveTo>
                  <a:cubicBezTo>
                    <a:pt x="100" y="1"/>
                    <a:pt x="0" y="101"/>
                    <a:pt x="0" y="234"/>
                  </a:cubicBezTo>
                  <a:lnTo>
                    <a:pt x="0" y="9241"/>
                  </a:lnTo>
                  <a:cubicBezTo>
                    <a:pt x="0" y="9341"/>
                    <a:pt x="100" y="9441"/>
                    <a:pt x="234" y="9441"/>
                  </a:cubicBezTo>
                  <a:lnTo>
                    <a:pt x="44299" y="9441"/>
                  </a:lnTo>
                  <a:cubicBezTo>
                    <a:pt x="44432" y="9441"/>
                    <a:pt x="44499" y="9341"/>
                    <a:pt x="44499" y="9241"/>
                  </a:cubicBezTo>
                  <a:lnTo>
                    <a:pt x="44499" y="234"/>
                  </a:lnTo>
                  <a:cubicBezTo>
                    <a:pt x="44499" y="101"/>
                    <a:pt x="44432" y="1"/>
                    <a:pt x="4429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4"/>
            <p:cNvSpPr/>
            <p:nvPr/>
          </p:nvSpPr>
          <p:spPr>
            <a:xfrm>
              <a:off x="3157425" y="3990800"/>
              <a:ext cx="207675" cy="10875"/>
            </a:xfrm>
            <a:custGeom>
              <a:avLst/>
              <a:gdLst/>
              <a:ahLst/>
              <a:cxnLst/>
              <a:rect l="l" t="t" r="r" b="b"/>
              <a:pathLst>
                <a:path w="8307" h="435" extrusionOk="0">
                  <a:moveTo>
                    <a:pt x="301" y="0"/>
                  </a:moveTo>
                  <a:cubicBezTo>
                    <a:pt x="1" y="0"/>
                    <a:pt x="1" y="434"/>
                    <a:pt x="301" y="434"/>
                  </a:cubicBezTo>
                  <a:lnTo>
                    <a:pt x="8040" y="434"/>
                  </a:lnTo>
                  <a:cubicBezTo>
                    <a:pt x="8306" y="434"/>
                    <a:pt x="8306" y="0"/>
                    <a:pt x="804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4"/>
            <p:cNvSpPr/>
            <p:nvPr/>
          </p:nvSpPr>
          <p:spPr>
            <a:xfrm>
              <a:off x="3417600" y="4052500"/>
              <a:ext cx="36725" cy="10875"/>
            </a:xfrm>
            <a:custGeom>
              <a:avLst/>
              <a:gdLst/>
              <a:ahLst/>
              <a:cxnLst/>
              <a:rect l="l" t="t" r="r" b="b"/>
              <a:pathLst>
                <a:path w="1469" h="435" extrusionOk="0">
                  <a:moveTo>
                    <a:pt x="201" y="1"/>
                  </a:moveTo>
                  <a:cubicBezTo>
                    <a:pt x="101" y="1"/>
                    <a:pt x="1" y="101"/>
                    <a:pt x="1" y="234"/>
                  </a:cubicBezTo>
                  <a:cubicBezTo>
                    <a:pt x="1" y="334"/>
                    <a:pt x="101" y="435"/>
                    <a:pt x="201" y="435"/>
                  </a:cubicBezTo>
                  <a:lnTo>
                    <a:pt x="1269" y="435"/>
                  </a:lnTo>
                  <a:cubicBezTo>
                    <a:pt x="1369" y="435"/>
                    <a:pt x="1469" y="334"/>
                    <a:pt x="1469" y="234"/>
                  </a:cubicBezTo>
                  <a:cubicBezTo>
                    <a:pt x="1469" y="101"/>
                    <a:pt x="1369" y="1"/>
                    <a:pt x="126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4"/>
            <p:cNvSpPr/>
            <p:nvPr/>
          </p:nvSpPr>
          <p:spPr>
            <a:xfrm>
              <a:off x="3156600" y="4052500"/>
              <a:ext cx="227675" cy="10875"/>
            </a:xfrm>
            <a:custGeom>
              <a:avLst/>
              <a:gdLst/>
              <a:ahLst/>
              <a:cxnLst/>
              <a:rect l="l" t="t" r="r" b="b"/>
              <a:pathLst>
                <a:path w="9107" h="435" extrusionOk="0">
                  <a:moveTo>
                    <a:pt x="200" y="1"/>
                  </a:moveTo>
                  <a:cubicBezTo>
                    <a:pt x="100" y="1"/>
                    <a:pt x="0" y="101"/>
                    <a:pt x="0" y="234"/>
                  </a:cubicBezTo>
                  <a:cubicBezTo>
                    <a:pt x="0" y="334"/>
                    <a:pt x="100" y="435"/>
                    <a:pt x="200" y="435"/>
                  </a:cubicBezTo>
                  <a:lnTo>
                    <a:pt x="8873" y="435"/>
                  </a:lnTo>
                  <a:cubicBezTo>
                    <a:pt x="9007" y="435"/>
                    <a:pt x="9107" y="334"/>
                    <a:pt x="9107" y="234"/>
                  </a:cubicBezTo>
                  <a:cubicBezTo>
                    <a:pt x="9107" y="101"/>
                    <a:pt x="9007" y="1"/>
                    <a:pt x="887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4"/>
            <p:cNvSpPr/>
            <p:nvPr/>
          </p:nvSpPr>
          <p:spPr>
            <a:xfrm>
              <a:off x="3160750" y="4116725"/>
              <a:ext cx="100100" cy="10025"/>
            </a:xfrm>
            <a:custGeom>
              <a:avLst/>
              <a:gdLst/>
              <a:ahLst/>
              <a:cxnLst/>
              <a:rect l="l" t="t" r="r" b="b"/>
              <a:pathLst>
                <a:path w="4004" h="401" extrusionOk="0">
                  <a:moveTo>
                    <a:pt x="234" y="0"/>
                  </a:moveTo>
                  <a:cubicBezTo>
                    <a:pt x="101" y="0"/>
                    <a:pt x="1" y="67"/>
                    <a:pt x="1" y="201"/>
                  </a:cubicBezTo>
                  <a:cubicBezTo>
                    <a:pt x="1" y="301"/>
                    <a:pt x="101" y="401"/>
                    <a:pt x="234" y="401"/>
                  </a:cubicBezTo>
                  <a:lnTo>
                    <a:pt x="3804" y="401"/>
                  </a:lnTo>
                  <a:cubicBezTo>
                    <a:pt x="3904" y="401"/>
                    <a:pt x="4004" y="301"/>
                    <a:pt x="4004" y="201"/>
                  </a:cubicBezTo>
                  <a:cubicBezTo>
                    <a:pt x="4004" y="67"/>
                    <a:pt x="3904" y="0"/>
                    <a:pt x="380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4"/>
            <p:cNvSpPr/>
            <p:nvPr/>
          </p:nvSpPr>
          <p:spPr>
            <a:xfrm>
              <a:off x="4010525" y="3960775"/>
              <a:ext cx="455350" cy="212675"/>
            </a:xfrm>
            <a:custGeom>
              <a:avLst/>
              <a:gdLst/>
              <a:ahLst/>
              <a:cxnLst/>
              <a:rect l="l" t="t" r="r" b="b"/>
              <a:pathLst>
                <a:path w="18214" h="8507" extrusionOk="0">
                  <a:moveTo>
                    <a:pt x="735" y="1"/>
                  </a:moveTo>
                  <a:cubicBezTo>
                    <a:pt x="1" y="2769"/>
                    <a:pt x="1" y="5705"/>
                    <a:pt x="735" y="8507"/>
                  </a:cubicBezTo>
                  <a:lnTo>
                    <a:pt x="18214" y="8507"/>
                  </a:lnTo>
                  <a:cubicBezTo>
                    <a:pt x="18214" y="8507"/>
                    <a:pt x="16346" y="3103"/>
                    <a:pt x="1821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4"/>
            <p:cNvSpPr/>
            <p:nvPr/>
          </p:nvSpPr>
          <p:spPr>
            <a:xfrm>
              <a:off x="4005525" y="3955775"/>
              <a:ext cx="466200" cy="222675"/>
            </a:xfrm>
            <a:custGeom>
              <a:avLst/>
              <a:gdLst/>
              <a:ahLst/>
              <a:cxnLst/>
              <a:rect l="l" t="t" r="r" b="b"/>
              <a:pathLst>
                <a:path w="18648" h="8907" extrusionOk="0">
                  <a:moveTo>
                    <a:pt x="18080" y="401"/>
                  </a:moveTo>
                  <a:cubicBezTo>
                    <a:pt x="16646" y="3203"/>
                    <a:pt x="17780" y="7372"/>
                    <a:pt x="18147" y="8507"/>
                  </a:cubicBezTo>
                  <a:lnTo>
                    <a:pt x="1102" y="8507"/>
                  </a:lnTo>
                  <a:cubicBezTo>
                    <a:pt x="434" y="5838"/>
                    <a:pt x="434" y="3069"/>
                    <a:pt x="1102" y="401"/>
                  </a:cubicBezTo>
                  <a:close/>
                  <a:moveTo>
                    <a:pt x="935" y="0"/>
                  </a:moveTo>
                  <a:cubicBezTo>
                    <a:pt x="835" y="0"/>
                    <a:pt x="768" y="34"/>
                    <a:pt x="735" y="134"/>
                  </a:cubicBezTo>
                  <a:cubicBezTo>
                    <a:pt x="1" y="2936"/>
                    <a:pt x="1" y="5938"/>
                    <a:pt x="735" y="8740"/>
                  </a:cubicBezTo>
                  <a:cubicBezTo>
                    <a:pt x="768" y="8840"/>
                    <a:pt x="835" y="8907"/>
                    <a:pt x="935" y="8907"/>
                  </a:cubicBezTo>
                  <a:lnTo>
                    <a:pt x="18414" y="8907"/>
                  </a:lnTo>
                  <a:cubicBezTo>
                    <a:pt x="18481" y="8907"/>
                    <a:pt x="18547" y="8873"/>
                    <a:pt x="18581" y="8840"/>
                  </a:cubicBezTo>
                  <a:cubicBezTo>
                    <a:pt x="18614" y="8773"/>
                    <a:pt x="18614" y="8707"/>
                    <a:pt x="18614" y="8640"/>
                  </a:cubicBezTo>
                  <a:cubicBezTo>
                    <a:pt x="18614" y="8573"/>
                    <a:pt x="16813" y="3303"/>
                    <a:pt x="18614" y="301"/>
                  </a:cubicBezTo>
                  <a:cubicBezTo>
                    <a:pt x="18647" y="234"/>
                    <a:pt x="18647" y="167"/>
                    <a:pt x="18614" y="101"/>
                  </a:cubicBezTo>
                  <a:cubicBezTo>
                    <a:pt x="18581" y="34"/>
                    <a:pt x="18481" y="0"/>
                    <a:pt x="1841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4"/>
            <p:cNvSpPr/>
            <p:nvPr/>
          </p:nvSpPr>
          <p:spPr>
            <a:xfrm>
              <a:off x="4010525" y="3960775"/>
              <a:ext cx="455350" cy="212675"/>
            </a:xfrm>
            <a:custGeom>
              <a:avLst/>
              <a:gdLst/>
              <a:ahLst/>
              <a:cxnLst/>
              <a:rect l="l" t="t" r="r" b="b"/>
              <a:pathLst>
                <a:path w="18214" h="8507" extrusionOk="0">
                  <a:moveTo>
                    <a:pt x="735" y="1"/>
                  </a:moveTo>
                  <a:cubicBezTo>
                    <a:pt x="1" y="2769"/>
                    <a:pt x="1" y="5705"/>
                    <a:pt x="735" y="8507"/>
                  </a:cubicBezTo>
                  <a:lnTo>
                    <a:pt x="18214" y="8507"/>
                  </a:lnTo>
                  <a:cubicBezTo>
                    <a:pt x="18214" y="8507"/>
                    <a:pt x="16346" y="3103"/>
                    <a:pt x="182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4"/>
            <p:cNvSpPr/>
            <p:nvPr/>
          </p:nvSpPr>
          <p:spPr>
            <a:xfrm>
              <a:off x="4005525" y="3955775"/>
              <a:ext cx="466200" cy="222675"/>
            </a:xfrm>
            <a:custGeom>
              <a:avLst/>
              <a:gdLst/>
              <a:ahLst/>
              <a:cxnLst/>
              <a:rect l="l" t="t" r="r" b="b"/>
              <a:pathLst>
                <a:path w="18648" h="8907" extrusionOk="0">
                  <a:moveTo>
                    <a:pt x="18080" y="401"/>
                  </a:moveTo>
                  <a:cubicBezTo>
                    <a:pt x="16646" y="3203"/>
                    <a:pt x="17780" y="7372"/>
                    <a:pt x="18147" y="8507"/>
                  </a:cubicBezTo>
                  <a:lnTo>
                    <a:pt x="1102" y="8507"/>
                  </a:lnTo>
                  <a:cubicBezTo>
                    <a:pt x="434" y="5838"/>
                    <a:pt x="434" y="3069"/>
                    <a:pt x="1102" y="401"/>
                  </a:cubicBezTo>
                  <a:close/>
                  <a:moveTo>
                    <a:pt x="935" y="0"/>
                  </a:moveTo>
                  <a:cubicBezTo>
                    <a:pt x="835" y="0"/>
                    <a:pt x="768" y="34"/>
                    <a:pt x="735" y="134"/>
                  </a:cubicBezTo>
                  <a:cubicBezTo>
                    <a:pt x="1" y="2936"/>
                    <a:pt x="1" y="5938"/>
                    <a:pt x="735" y="8740"/>
                  </a:cubicBezTo>
                  <a:cubicBezTo>
                    <a:pt x="768" y="8840"/>
                    <a:pt x="835" y="8907"/>
                    <a:pt x="935" y="8907"/>
                  </a:cubicBezTo>
                  <a:lnTo>
                    <a:pt x="18414" y="8907"/>
                  </a:lnTo>
                  <a:cubicBezTo>
                    <a:pt x="18481" y="8907"/>
                    <a:pt x="18547" y="8873"/>
                    <a:pt x="18581" y="8840"/>
                  </a:cubicBezTo>
                  <a:cubicBezTo>
                    <a:pt x="18614" y="8773"/>
                    <a:pt x="18614" y="8707"/>
                    <a:pt x="18614" y="8640"/>
                  </a:cubicBezTo>
                  <a:cubicBezTo>
                    <a:pt x="18614" y="8573"/>
                    <a:pt x="16813" y="3303"/>
                    <a:pt x="18614" y="301"/>
                  </a:cubicBezTo>
                  <a:cubicBezTo>
                    <a:pt x="18647" y="234"/>
                    <a:pt x="18647" y="167"/>
                    <a:pt x="18614" y="101"/>
                  </a:cubicBezTo>
                  <a:cubicBezTo>
                    <a:pt x="18581" y="34"/>
                    <a:pt x="18481" y="0"/>
                    <a:pt x="1841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4"/>
            <p:cNvSpPr/>
            <p:nvPr/>
          </p:nvSpPr>
          <p:spPr>
            <a:xfrm>
              <a:off x="3124075" y="3947425"/>
              <a:ext cx="1371000" cy="234375"/>
            </a:xfrm>
            <a:custGeom>
              <a:avLst/>
              <a:gdLst/>
              <a:ahLst/>
              <a:cxnLst/>
              <a:rect l="l" t="t" r="r" b="b"/>
              <a:pathLst>
                <a:path w="54840" h="9375" extrusionOk="0">
                  <a:moveTo>
                    <a:pt x="567" y="1"/>
                  </a:moveTo>
                  <a:cubicBezTo>
                    <a:pt x="234" y="1"/>
                    <a:pt x="0" y="268"/>
                    <a:pt x="0" y="568"/>
                  </a:cubicBezTo>
                  <a:lnTo>
                    <a:pt x="0" y="8474"/>
                  </a:lnTo>
                  <a:cubicBezTo>
                    <a:pt x="0" y="8974"/>
                    <a:pt x="401" y="9374"/>
                    <a:pt x="901" y="9374"/>
                  </a:cubicBezTo>
                  <a:lnTo>
                    <a:pt x="54406" y="9374"/>
                  </a:lnTo>
                  <a:cubicBezTo>
                    <a:pt x="54639" y="9374"/>
                    <a:pt x="54839" y="9207"/>
                    <a:pt x="54839" y="8974"/>
                  </a:cubicBezTo>
                  <a:cubicBezTo>
                    <a:pt x="54839" y="8740"/>
                    <a:pt x="54639" y="8540"/>
                    <a:pt x="54406" y="8540"/>
                  </a:cubicBezTo>
                  <a:lnTo>
                    <a:pt x="2335" y="8540"/>
                  </a:lnTo>
                  <a:cubicBezTo>
                    <a:pt x="1802" y="8540"/>
                    <a:pt x="1368" y="8107"/>
                    <a:pt x="1401" y="7573"/>
                  </a:cubicBezTo>
                  <a:lnTo>
                    <a:pt x="1401" y="1402"/>
                  </a:lnTo>
                  <a:cubicBezTo>
                    <a:pt x="1401" y="1102"/>
                    <a:pt x="1668" y="835"/>
                    <a:pt x="1968" y="835"/>
                  </a:cubicBezTo>
                  <a:lnTo>
                    <a:pt x="54406" y="835"/>
                  </a:lnTo>
                  <a:cubicBezTo>
                    <a:pt x="54639" y="835"/>
                    <a:pt x="54839" y="668"/>
                    <a:pt x="54839" y="435"/>
                  </a:cubicBezTo>
                  <a:cubicBezTo>
                    <a:pt x="54839" y="201"/>
                    <a:pt x="54639" y="1"/>
                    <a:pt x="5440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4"/>
            <p:cNvSpPr/>
            <p:nvPr/>
          </p:nvSpPr>
          <p:spPr>
            <a:xfrm>
              <a:off x="3119075" y="3941550"/>
              <a:ext cx="1387975" cy="245300"/>
            </a:xfrm>
            <a:custGeom>
              <a:avLst/>
              <a:gdLst/>
              <a:ahLst/>
              <a:cxnLst/>
              <a:rect l="l" t="t" r="r" b="b"/>
              <a:pathLst>
                <a:path w="55519" h="9812" extrusionOk="0">
                  <a:moveTo>
                    <a:pt x="54650" y="430"/>
                  </a:moveTo>
                  <a:cubicBezTo>
                    <a:pt x="54865" y="430"/>
                    <a:pt x="54858" y="871"/>
                    <a:pt x="54629" y="871"/>
                  </a:cubicBezTo>
                  <a:cubicBezTo>
                    <a:pt x="54622" y="871"/>
                    <a:pt x="54614" y="871"/>
                    <a:pt x="54606" y="870"/>
                  </a:cubicBezTo>
                  <a:lnTo>
                    <a:pt x="2168" y="870"/>
                  </a:lnTo>
                  <a:cubicBezTo>
                    <a:pt x="1735" y="870"/>
                    <a:pt x="1401" y="1203"/>
                    <a:pt x="1401" y="1637"/>
                  </a:cubicBezTo>
                  <a:lnTo>
                    <a:pt x="1401" y="7808"/>
                  </a:lnTo>
                  <a:cubicBezTo>
                    <a:pt x="1401" y="8442"/>
                    <a:pt x="1901" y="8942"/>
                    <a:pt x="2535" y="8942"/>
                  </a:cubicBezTo>
                  <a:lnTo>
                    <a:pt x="54606" y="8942"/>
                  </a:lnTo>
                  <a:cubicBezTo>
                    <a:pt x="54614" y="8941"/>
                    <a:pt x="54623" y="8941"/>
                    <a:pt x="54631" y="8941"/>
                  </a:cubicBezTo>
                  <a:cubicBezTo>
                    <a:pt x="54864" y="8941"/>
                    <a:pt x="54864" y="9377"/>
                    <a:pt x="54631" y="9377"/>
                  </a:cubicBezTo>
                  <a:cubicBezTo>
                    <a:pt x="54623" y="9377"/>
                    <a:pt x="54614" y="9377"/>
                    <a:pt x="54606" y="9376"/>
                  </a:cubicBezTo>
                  <a:lnTo>
                    <a:pt x="1134" y="9376"/>
                  </a:lnTo>
                  <a:cubicBezTo>
                    <a:pt x="734" y="9376"/>
                    <a:pt x="434" y="9076"/>
                    <a:pt x="434" y="8675"/>
                  </a:cubicBezTo>
                  <a:lnTo>
                    <a:pt x="434" y="770"/>
                  </a:lnTo>
                  <a:cubicBezTo>
                    <a:pt x="434" y="569"/>
                    <a:pt x="567" y="436"/>
                    <a:pt x="767" y="436"/>
                  </a:cubicBezTo>
                  <a:lnTo>
                    <a:pt x="54606" y="436"/>
                  </a:lnTo>
                  <a:cubicBezTo>
                    <a:pt x="54621" y="432"/>
                    <a:pt x="54636" y="430"/>
                    <a:pt x="54650" y="430"/>
                  </a:cubicBezTo>
                  <a:close/>
                  <a:moveTo>
                    <a:pt x="54668" y="0"/>
                  </a:moveTo>
                  <a:cubicBezTo>
                    <a:pt x="54648" y="0"/>
                    <a:pt x="54627" y="1"/>
                    <a:pt x="54606" y="2"/>
                  </a:cubicBezTo>
                  <a:lnTo>
                    <a:pt x="767" y="2"/>
                  </a:lnTo>
                  <a:cubicBezTo>
                    <a:pt x="334" y="2"/>
                    <a:pt x="0" y="336"/>
                    <a:pt x="0" y="770"/>
                  </a:cubicBezTo>
                  <a:lnTo>
                    <a:pt x="0" y="8675"/>
                  </a:lnTo>
                  <a:cubicBezTo>
                    <a:pt x="0" y="9309"/>
                    <a:pt x="500" y="9809"/>
                    <a:pt x="1101" y="9809"/>
                  </a:cubicBezTo>
                  <a:lnTo>
                    <a:pt x="54606" y="9809"/>
                  </a:lnTo>
                  <a:cubicBezTo>
                    <a:pt x="54627" y="9811"/>
                    <a:pt x="54648" y="9812"/>
                    <a:pt x="54668" y="9812"/>
                  </a:cubicBezTo>
                  <a:cubicBezTo>
                    <a:pt x="55519" y="9812"/>
                    <a:pt x="55519" y="8506"/>
                    <a:pt x="54668" y="8506"/>
                  </a:cubicBezTo>
                  <a:cubicBezTo>
                    <a:pt x="54648" y="8506"/>
                    <a:pt x="54627" y="8507"/>
                    <a:pt x="54606" y="8508"/>
                  </a:cubicBezTo>
                  <a:lnTo>
                    <a:pt x="2535" y="8508"/>
                  </a:lnTo>
                  <a:cubicBezTo>
                    <a:pt x="2135" y="8508"/>
                    <a:pt x="1835" y="8208"/>
                    <a:pt x="1835" y="7808"/>
                  </a:cubicBezTo>
                  <a:lnTo>
                    <a:pt x="1835" y="1637"/>
                  </a:lnTo>
                  <a:cubicBezTo>
                    <a:pt x="1835" y="1437"/>
                    <a:pt x="1968" y="1270"/>
                    <a:pt x="2168" y="1270"/>
                  </a:cubicBezTo>
                  <a:lnTo>
                    <a:pt x="54606" y="1270"/>
                  </a:lnTo>
                  <a:cubicBezTo>
                    <a:pt x="54637" y="1273"/>
                    <a:pt x="54668" y="1275"/>
                    <a:pt x="54697" y="1275"/>
                  </a:cubicBezTo>
                  <a:cubicBezTo>
                    <a:pt x="55519" y="1275"/>
                    <a:pt x="55509" y="0"/>
                    <a:pt x="5466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4"/>
            <p:cNvSpPr/>
            <p:nvPr/>
          </p:nvSpPr>
          <p:spPr>
            <a:xfrm>
              <a:off x="3160750" y="4191775"/>
              <a:ext cx="1269275" cy="201825"/>
            </a:xfrm>
            <a:custGeom>
              <a:avLst/>
              <a:gdLst/>
              <a:ahLst/>
              <a:cxnLst/>
              <a:rect l="l" t="t" r="r" b="b"/>
              <a:pathLst>
                <a:path w="50771" h="8073" extrusionOk="0">
                  <a:moveTo>
                    <a:pt x="34" y="1"/>
                  </a:moveTo>
                  <a:cubicBezTo>
                    <a:pt x="1435" y="2736"/>
                    <a:pt x="301" y="7039"/>
                    <a:pt x="1" y="8073"/>
                  </a:cubicBezTo>
                  <a:lnTo>
                    <a:pt x="50771" y="8073"/>
                  </a:lnTo>
                  <a:lnTo>
                    <a:pt x="507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4"/>
            <p:cNvSpPr/>
            <p:nvPr/>
          </p:nvSpPr>
          <p:spPr>
            <a:xfrm>
              <a:off x="3154925" y="4185950"/>
              <a:ext cx="1280100" cy="212675"/>
            </a:xfrm>
            <a:custGeom>
              <a:avLst/>
              <a:gdLst/>
              <a:ahLst/>
              <a:cxnLst/>
              <a:rect l="l" t="t" r="r" b="b"/>
              <a:pathLst>
                <a:path w="51204" h="8507" extrusionOk="0">
                  <a:moveTo>
                    <a:pt x="50770" y="434"/>
                  </a:moveTo>
                  <a:lnTo>
                    <a:pt x="50770" y="8106"/>
                  </a:lnTo>
                  <a:lnTo>
                    <a:pt x="501" y="8106"/>
                  </a:lnTo>
                  <a:cubicBezTo>
                    <a:pt x="901" y="6671"/>
                    <a:pt x="1702" y="3036"/>
                    <a:pt x="601" y="434"/>
                  </a:cubicBezTo>
                  <a:close/>
                  <a:moveTo>
                    <a:pt x="267" y="0"/>
                  </a:moveTo>
                  <a:cubicBezTo>
                    <a:pt x="167" y="0"/>
                    <a:pt x="101" y="33"/>
                    <a:pt x="67" y="100"/>
                  </a:cubicBezTo>
                  <a:cubicBezTo>
                    <a:pt x="34" y="167"/>
                    <a:pt x="34" y="234"/>
                    <a:pt x="67" y="300"/>
                  </a:cubicBezTo>
                  <a:cubicBezTo>
                    <a:pt x="1468" y="3036"/>
                    <a:pt x="267" y="7405"/>
                    <a:pt x="34" y="8239"/>
                  </a:cubicBezTo>
                  <a:cubicBezTo>
                    <a:pt x="0" y="8306"/>
                    <a:pt x="0" y="8373"/>
                    <a:pt x="67" y="8439"/>
                  </a:cubicBezTo>
                  <a:cubicBezTo>
                    <a:pt x="101" y="8473"/>
                    <a:pt x="167" y="8506"/>
                    <a:pt x="234" y="8506"/>
                  </a:cubicBezTo>
                  <a:lnTo>
                    <a:pt x="50970" y="8506"/>
                  </a:lnTo>
                  <a:cubicBezTo>
                    <a:pt x="51104" y="8506"/>
                    <a:pt x="51204" y="8406"/>
                    <a:pt x="51204" y="8273"/>
                  </a:cubicBezTo>
                  <a:lnTo>
                    <a:pt x="51204" y="234"/>
                  </a:lnTo>
                  <a:cubicBezTo>
                    <a:pt x="51204" y="100"/>
                    <a:pt x="51104" y="0"/>
                    <a:pt x="5097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4"/>
            <p:cNvSpPr/>
            <p:nvPr/>
          </p:nvSpPr>
          <p:spPr>
            <a:xfrm>
              <a:off x="3718650" y="4230975"/>
              <a:ext cx="204350" cy="10850"/>
            </a:xfrm>
            <a:custGeom>
              <a:avLst/>
              <a:gdLst/>
              <a:ahLst/>
              <a:cxnLst/>
              <a:rect l="l" t="t" r="r" b="b"/>
              <a:pathLst>
                <a:path w="8174" h="434" extrusionOk="0">
                  <a:moveTo>
                    <a:pt x="234" y="0"/>
                  </a:moveTo>
                  <a:cubicBezTo>
                    <a:pt x="101" y="0"/>
                    <a:pt x="1" y="100"/>
                    <a:pt x="1" y="234"/>
                  </a:cubicBezTo>
                  <a:cubicBezTo>
                    <a:pt x="1" y="334"/>
                    <a:pt x="101" y="434"/>
                    <a:pt x="234" y="434"/>
                  </a:cubicBezTo>
                  <a:lnTo>
                    <a:pt x="7940" y="434"/>
                  </a:lnTo>
                  <a:cubicBezTo>
                    <a:pt x="8073" y="434"/>
                    <a:pt x="8173" y="334"/>
                    <a:pt x="8173" y="234"/>
                  </a:cubicBezTo>
                  <a:cubicBezTo>
                    <a:pt x="8173" y="100"/>
                    <a:pt x="8073" y="0"/>
                    <a:pt x="794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34"/>
            <p:cNvSpPr/>
            <p:nvPr/>
          </p:nvSpPr>
          <p:spPr>
            <a:xfrm>
              <a:off x="3627750" y="4293525"/>
              <a:ext cx="36725" cy="10025"/>
            </a:xfrm>
            <a:custGeom>
              <a:avLst/>
              <a:gdLst/>
              <a:ahLst/>
              <a:cxnLst/>
              <a:rect l="l" t="t" r="r" b="b"/>
              <a:pathLst>
                <a:path w="1469" h="401" extrusionOk="0">
                  <a:moveTo>
                    <a:pt x="234" y="0"/>
                  </a:moveTo>
                  <a:cubicBezTo>
                    <a:pt x="101" y="0"/>
                    <a:pt x="1" y="67"/>
                    <a:pt x="1" y="200"/>
                  </a:cubicBezTo>
                  <a:cubicBezTo>
                    <a:pt x="1" y="300"/>
                    <a:pt x="101" y="400"/>
                    <a:pt x="234" y="400"/>
                  </a:cubicBezTo>
                  <a:lnTo>
                    <a:pt x="1269" y="400"/>
                  </a:lnTo>
                  <a:cubicBezTo>
                    <a:pt x="1402" y="400"/>
                    <a:pt x="1469" y="300"/>
                    <a:pt x="1469" y="200"/>
                  </a:cubicBezTo>
                  <a:cubicBezTo>
                    <a:pt x="1469" y="67"/>
                    <a:pt x="1402" y="0"/>
                    <a:pt x="126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34"/>
            <p:cNvSpPr/>
            <p:nvPr/>
          </p:nvSpPr>
          <p:spPr>
            <a:xfrm>
              <a:off x="3698650" y="4293525"/>
              <a:ext cx="226850" cy="10025"/>
            </a:xfrm>
            <a:custGeom>
              <a:avLst/>
              <a:gdLst/>
              <a:ahLst/>
              <a:cxnLst/>
              <a:rect l="l" t="t" r="r" b="b"/>
              <a:pathLst>
                <a:path w="9074" h="401" extrusionOk="0">
                  <a:moveTo>
                    <a:pt x="200" y="0"/>
                  </a:moveTo>
                  <a:cubicBezTo>
                    <a:pt x="67" y="0"/>
                    <a:pt x="0" y="67"/>
                    <a:pt x="0" y="200"/>
                  </a:cubicBezTo>
                  <a:cubicBezTo>
                    <a:pt x="0" y="300"/>
                    <a:pt x="67" y="400"/>
                    <a:pt x="200" y="400"/>
                  </a:cubicBezTo>
                  <a:lnTo>
                    <a:pt x="8873" y="400"/>
                  </a:lnTo>
                  <a:cubicBezTo>
                    <a:pt x="8973" y="400"/>
                    <a:pt x="9073" y="300"/>
                    <a:pt x="9073" y="200"/>
                  </a:cubicBezTo>
                  <a:cubicBezTo>
                    <a:pt x="9073" y="67"/>
                    <a:pt x="8973" y="0"/>
                    <a:pt x="8873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4"/>
            <p:cNvSpPr/>
            <p:nvPr/>
          </p:nvSpPr>
          <p:spPr>
            <a:xfrm>
              <a:off x="3819575" y="4356900"/>
              <a:ext cx="103425" cy="10025"/>
            </a:xfrm>
            <a:custGeom>
              <a:avLst/>
              <a:gdLst/>
              <a:ahLst/>
              <a:cxnLst/>
              <a:rect l="l" t="t" r="r" b="b"/>
              <a:pathLst>
                <a:path w="4137" h="401" extrusionOk="0">
                  <a:moveTo>
                    <a:pt x="300" y="0"/>
                  </a:moveTo>
                  <a:cubicBezTo>
                    <a:pt x="0" y="0"/>
                    <a:pt x="0" y="401"/>
                    <a:pt x="300" y="401"/>
                  </a:cubicBezTo>
                  <a:lnTo>
                    <a:pt x="3870" y="401"/>
                  </a:lnTo>
                  <a:cubicBezTo>
                    <a:pt x="4136" y="401"/>
                    <a:pt x="4136" y="0"/>
                    <a:pt x="387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4"/>
            <p:cNvSpPr/>
            <p:nvPr/>
          </p:nvSpPr>
          <p:spPr>
            <a:xfrm>
              <a:off x="3124075" y="4184275"/>
              <a:ext cx="1371000" cy="234350"/>
            </a:xfrm>
            <a:custGeom>
              <a:avLst/>
              <a:gdLst/>
              <a:ahLst/>
              <a:cxnLst/>
              <a:rect l="l" t="t" r="r" b="b"/>
              <a:pathLst>
                <a:path w="54840" h="9374" extrusionOk="0">
                  <a:moveTo>
                    <a:pt x="434" y="0"/>
                  </a:moveTo>
                  <a:cubicBezTo>
                    <a:pt x="200" y="0"/>
                    <a:pt x="0" y="167"/>
                    <a:pt x="0" y="401"/>
                  </a:cubicBezTo>
                  <a:cubicBezTo>
                    <a:pt x="0" y="634"/>
                    <a:pt x="200" y="834"/>
                    <a:pt x="434" y="834"/>
                  </a:cubicBezTo>
                  <a:lnTo>
                    <a:pt x="31456" y="834"/>
                  </a:lnTo>
                  <a:cubicBezTo>
                    <a:pt x="31756" y="834"/>
                    <a:pt x="32023" y="1068"/>
                    <a:pt x="32023" y="1401"/>
                  </a:cubicBezTo>
                  <a:lnTo>
                    <a:pt x="32023" y="7539"/>
                  </a:lnTo>
                  <a:cubicBezTo>
                    <a:pt x="32056" y="8073"/>
                    <a:pt x="31623" y="8540"/>
                    <a:pt x="31089" y="8540"/>
                  </a:cubicBezTo>
                  <a:lnTo>
                    <a:pt x="434" y="8540"/>
                  </a:lnTo>
                  <a:cubicBezTo>
                    <a:pt x="200" y="8540"/>
                    <a:pt x="0" y="8707"/>
                    <a:pt x="0" y="8940"/>
                  </a:cubicBezTo>
                  <a:cubicBezTo>
                    <a:pt x="0" y="9174"/>
                    <a:pt x="200" y="9374"/>
                    <a:pt x="434" y="9374"/>
                  </a:cubicBezTo>
                  <a:lnTo>
                    <a:pt x="53905" y="9374"/>
                  </a:lnTo>
                  <a:cubicBezTo>
                    <a:pt x="54406" y="9374"/>
                    <a:pt x="54839" y="8940"/>
                    <a:pt x="54839" y="8440"/>
                  </a:cubicBezTo>
                  <a:lnTo>
                    <a:pt x="54839" y="567"/>
                  </a:lnTo>
                  <a:cubicBezTo>
                    <a:pt x="54839" y="234"/>
                    <a:pt x="54573" y="0"/>
                    <a:pt x="542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4"/>
            <p:cNvSpPr/>
            <p:nvPr/>
          </p:nvSpPr>
          <p:spPr>
            <a:xfrm>
              <a:off x="3112075" y="4177550"/>
              <a:ext cx="1388000" cy="245300"/>
            </a:xfrm>
            <a:custGeom>
              <a:avLst/>
              <a:gdLst/>
              <a:ahLst/>
              <a:cxnLst/>
              <a:rect l="l" t="t" r="r" b="b"/>
              <a:pathLst>
                <a:path w="55520" h="9812" extrusionOk="0">
                  <a:moveTo>
                    <a:pt x="889" y="435"/>
                  </a:moveTo>
                  <a:cubicBezTo>
                    <a:pt x="897" y="435"/>
                    <a:pt x="905" y="435"/>
                    <a:pt x="914" y="436"/>
                  </a:cubicBezTo>
                  <a:lnTo>
                    <a:pt x="54719" y="436"/>
                  </a:lnTo>
                  <a:cubicBezTo>
                    <a:pt x="54919" y="436"/>
                    <a:pt x="55086" y="603"/>
                    <a:pt x="55086" y="803"/>
                  </a:cubicBezTo>
                  <a:lnTo>
                    <a:pt x="55086" y="8675"/>
                  </a:lnTo>
                  <a:cubicBezTo>
                    <a:pt x="55086" y="9076"/>
                    <a:pt x="54786" y="9409"/>
                    <a:pt x="54385" y="9409"/>
                  </a:cubicBezTo>
                  <a:lnTo>
                    <a:pt x="914" y="9409"/>
                  </a:lnTo>
                  <a:cubicBezTo>
                    <a:pt x="906" y="9410"/>
                    <a:pt x="898" y="9411"/>
                    <a:pt x="890" y="9411"/>
                  </a:cubicBezTo>
                  <a:cubicBezTo>
                    <a:pt x="655" y="9411"/>
                    <a:pt x="655" y="8941"/>
                    <a:pt x="890" y="8941"/>
                  </a:cubicBezTo>
                  <a:cubicBezTo>
                    <a:pt x="898" y="8941"/>
                    <a:pt x="906" y="8941"/>
                    <a:pt x="914" y="8942"/>
                  </a:cubicBezTo>
                  <a:lnTo>
                    <a:pt x="31602" y="8942"/>
                  </a:lnTo>
                  <a:cubicBezTo>
                    <a:pt x="32236" y="8942"/>
                    <a:pt x="32737" y="8442"/>
                    <a:pt x="32737" y="7808"/>
                  </a:cubicBezTo>
                  <a:lnTo>
                    <a:pt x="32737" y="1670"/>
                  </a:lnTo>
                  <a:cubicBezTo>
                    <a:pt x="32737" y="1237"/>
                    <a:pt x="32370" y="870"/>
                    <a:pt x="31969" y="870"/>
                  </a:cubicBezTo>
                  <a:lnTo>
                    <a:pt x="914" y="870"/>
                  </a:lnTo>
                  <a:cubicBezTo>
                    <a:pt x="905" y="871"/>
                    <a:pt x="897" y="871"/>
                    <a:pt x="889" y="871"/>
                  </a:cubicBezTo>
                  <a:cubicBezTo>
                    <a:pt x="655" y="871"/>
                    <a:pt x="655" y="435"/>
                    <a:pt x="889" y="435"/>
                  </a:cubicBezTo>
                  <a:close/>
                  <a:moveTo>
                    <a:pt x="852" y="0"/>
                  </a:moveTo>
                  <a:cubicBezTo>
                    <a:pt x="1" y="0"/>
                    <a:pt x="1" y="1306"/>
                    <a:pt x="852" y="1306"/>
                  </a:cubicBezTo>
                  <a:cubicBezTo>
                    <a:pt x="872" y="1306"/>
                    <a:pt x="893" y="1305"/>
                    <a:pt x="914" y="1303"/>
                  </a:cubicBezTo>
                  <a:lnTo>
                    <a:pt x="31969" y="1303"/>
                  </a:lnTo>
                  <a:cubicBezTo>
                    <a:pt x="32136" y="1303"/>
                    <a:pt x="32303" y="1470"/>
                    <a:pt x="32303" y="1670"/>
                  </a:cubicBezTo>
                  <a:lnTo>
                    <a:pt x="32303" y="7808"/>
                  </a:lnTo>
                  <a:cubicBezTo>
                    <a:pt x="32303" y="8208"/>
                    <a:pt x="31969" y="8542"/>
                    <a:pt x="31569" y="8542"/>
                  </a:cubicBezTo>
                  <a:lnTo>
                    <a:pt x="914" y="8542"/>
                  </a:lnTo>
                  <a:cubicBezTo>
                    <a:pt x="892" y="8540"/>
                    <a:pt x="871" y="8540"/>
                    <a:pt x="850" y="8540"/>
                  </a:cubicBezTo>
                  <a:cubicBezTo>
                    <a:pt x="1" y="8540"/>
                    <a:pt x="1" y="9812"/>
                    <a:pt x="850" y="9812"/>
                  </a:cubicBezTo>
                  <a:cubicBezTo>
                    <a:pt x="871" y="9812"/>
                    <a:pt x="892" y="9811"/>
                    <a:pt x="914" y="9809"/>
                  </a:cubicBezTo>
                  <a:lnTo>
                    <a:pt x="54385" y="9809"/>
                  </a:lnTo>
                  <a:cubicBezTo>
                    <a:pt x="55019" y="9809"/>
                    <a:pt x="55520" y="9309"/>
                    <a:pt x="55520" y="8675"/>
                  </a:cubicBezTo>
                  <a:lnTo>
                    <a:pt x="55520" y="803"/>
                  </a:lnTo>
                  <a:cubicBezTo>
                    <a:pt x="55520" y="369"/>
                    <a:pt x="55153" y="2"/>
                    <a:pt x="54719" y="2"/>
                  </a:cubicBezTo>
                  <a:lnTo>
                    <a:pt x="914" y="2"/>
                  </a:lnTo>
                  <a:cubicBezTo>
                    <a:pt x="893" y="1"/>
                    <a:pt x="872" y="0"/>
                    <a:pt x="852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4"/>
            <p:cNvSpPr/>
            <p:nvPr/>
          </p:nvSpPr>
          <p:spPr>
            <a:xfrm>
              <a:off x="3160750" y="4427775"/>
              <a:ext cx="1269275" cy="201850"/>
            </a:xfrm>
            <a:custGeom>
              <a:avLst/>
              <a:gdLst/>
              <a:ahLst/>
              <a:cxnLst/>
              <a:rect l="l" t="t" r="r" b="b"/>
              <a:pathLst>
                <a:path w="50771" h="8074" extrusionOk="0">
                  <a:moveTo>
                    <a:pt x="34" y="1"/>
                  </a:moveTo>
                  <a:cubicBezTo>
                    <a:pt x="1435" y="2769"/>
                    <a:pt x="301" y="7039"/>
                    <a:pt x="1" y="8073"/>
                  </a:cubicBezTo>
                  <a:lnTo>
                    <a:pt x="50771" y="8073"/>
                  </a:lnTo>
                  <a:lnTo>
                    <a:pt x="507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4"/>
            <p:cNvSpPr/>
            <p:nvPr/>
          </p:nvSpPr>
          <p:spPr>
            <a:xfrm>
              <a:off x="3154925" y="4422775"/>
              <a:ext cx="1280100" cy="211850"/>
            </a:xfrm>
            <a:custGeom>
              <a:avLst/>
              <a:gdLst/>
              <a:ahLst/>
              <a:cxnLst/>
              <a:rect l="l" t="t" r="r" b="b"/>
              <a:pathLst>
                <a:path w="51204" h="8474" extrusionOk="0">
                  <a:moveTo>
                    <a:pt x="50770" y="434"/>
                  </a:moveTo>
                  <a:lnTo>
                    <a:pt x="50770" y="8073"/>
                  </a:lnTo>
                  <a:lnTo>
                    <a:pt x="501" y="8073"/>
                  </a:lnTo>
                  <a:cubicBezTo>
                    <a:pt x="901" y="6639"/>
                    <a:pt x="1702" y="3003"/>
                    <a:pt x="601" y="434"/>
                  </a:cubicBezTo>
                  <a:close/>
                  <a:moveTo>
                    <a:pt x="267" y="0"/>
                  </a:moveTo>
                  <a:cubicBezTo>
                    <a:pt x="167" y="0"/>
                    <a:pt x="101" y="34"/>
                    <a:pt x="67" y="101"/>
                  </a:cubicBezTo>
                  <a:cubicBezTo>
                    <a:pt x="34" y="167"/>
                    <a:pt x="34" y="234"/>
                    <a:pt x="67" y="301"/>
                  </a:cubicBezTo>
                  <a:cubicBezTo>
                    <a:pt x="1468" y="3003"/>
                    <a:pt x="267" y="7372"/>
                    <a:pt x="34" y="8206"/>
                  </a:cubicBezTo>
                  <a:cubicBezTo>
                    <a:pt x="0" y="8273"/>
                    <a:pt x="0" y="8340"/>
                    <a:pt x="67" y="8407"/>
                  </a:cubicBezTo>
                  <a:cubicBezTo>
                    <a:pt x="101" y="8440"/>
                    <a:pt x="167" y="8473"/>
                    <a:pt x="234" y="8473"/>
                  </a:cubicBezTo>
                  <a:lnTo>
                    <a:pt x="50970" y="8473"/>
                  </a:lnTo>
                  <a:cubicBezTo>
                    <a:pt x="51104" y="8473"/>
                    <a:pt x="51204" y="8373"/>
                    <a:pt x="51204" y="8240"/>
                  </a:cubicBezTo>
                  <a:lnTo>
                    <a:pt x="51204" y="201"/>
                  </a:lnTo>
                  <a:cubicBezTo>
                    <a:pt x="51204" y="67"/>
                    <a:pt x="51104" y="0"/>
                    <a:pt x="5097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4"/>
            <p:cNvSpPr/>
            <p:nvPr/>
          </p:nvSpPr>
          <p:spPr>
            <a:xfrm>
              <a:off x="3717825" y="4468650"/>
              <a:ext cx="204350" cy="10850"/>
            </a:xfrm>
            <a:custGeom>
              <a:avLst/>
              <a:gdLst/>
              <a:ahLst/>
              <a:cxnLst/>
              <a:rect l="l" t="t" r="r" b="b"/>
              <a:pathLst>
                <a:path w="8174" h="434" extrusionOk="0">
                  <a:moveTo>
                    <a:pt x="234" y="0"/>
                  </a:moveTo>
                  <a:cubicBezTo>
                    <a:pt x="101" y="0"/>
                    <a:pt x="1" y="100"/>
                    <a:pt x="1" y="234"/>
                  </a:cubicBezTo>
                  <a:cubicBezTo>
                    <a:pt x="1" y="334"/>
                    <a:pt x="101" y="434"/>
                    <a:pt x="234" y="434"/>
                  </a:cubicBezTo>
                  <a:lnTo>
                    <a:pt x="7973" y="434"/>
                  </a:lnTo>
                  <a:cubicBezTo>
                    <a:pt x="8073" y="434"/>
                    <a:pt x="8173" y="334"/>
                    <a:pt x="8173" y="234"/>
                  </a:cubicBezTo>
                  <a:cubicBezTo>
                    <a:pt x="8173" y="100"/>
                    <a:pt x="8073" y="0"/>
                    <a:pt x="7973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4"/>
            <p:cNvSpPr/>
            <p:nvPr/>
          </p:nvSpPr>
          <p:spPr>
            <a:xfrm>
              <a:off x="3625250" y="4530350"/>
              <a:ext cx="40900" cy="10875"/>
            </a:xfrm>
            <a:custGeom>
              <a:avLst/>
              <a:gdLst/>
              <a:ahLst/>
              <a:cxnLst/>
              <a:rect l="l" t="t" r="r" b="b"/>
              <a:pathLst>
                <a:path w="1636" h="435" extrusionOk="0">
                  <a:moveTo>
                    <a:pt x="301" y="1"/>
                  </a:moveTo>
                  <a:cubicBezTo>
                    <a:pt x="1" y="1"/>
                    <a:pt x="1" y="434"/>
                    <a:pt x="301" y="434"/>
                  </a:cubicBezTo>
                  <a:lnTo>
                    <a:pt x="1335" y="434"/>
                  </a:lnTo>
                  <a:cubicBezTo>
                    <a:pt x="1635" y="434"/>
                    <a:pt x="1635" y="1"/>
                    <a:pt x="1335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4"/>
            <p:cNvSpPr/>
            <p:nvPr/>
          </p:nvSpPr>
          <p:spPr>
            <a:xfrm>
              <a:off x="3696150" y="4530350"/>
              <a:ext cx="231025" cy="10875"/>
            </a:xfrm>
            <a:custGeom>
              <a:avLst/>
              <a:gdLst/>
              <a:ahLst/>
              <a:cxnLst/>
              <a:rect l="l" t="t" r="r" b="b"/>
              <a:pathLst>
                <a:path w="9241" h="435" extrusionOk="0">
                  <a:moveTo>
                    <a:pt x="267" y="1"/>
                  </a:moveTo>
                  <a:cubicBezTo>
                    <a:pt x="0" y="1"/>
                    <a:pt x="0" y="434"/>
                    <a:pt x="267" y="434"/>
                  </a:cubicBezTo>
                  <a:lnTo>
                    <a:pt x="8940" y="434"/>
                  </a:lnTo>
                  <a:cubicBezTo>
                    <a:pt x="9240" y="434"/>
                    <a:pt x="9240" y="1"/>
                    <a:pt x="894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4"/>
            <p:cNvSpPr/>
            <p:nvPr/>
          </p:nvSpPr>
          <p:spPr>
            <a:xfrm>
              <a:off x="3821225" y="4594575"/>
              <a:ext cx="99275" cy="10025"/>
            </a:xfrm>
            <a:custGeom>
              <a:avLst/>
              <a:gdLst/>
              <a:ahLst/>
              <a:cxnLst/>
              <a:rect l="l" t="t" r="r" b="b"/>
              <a:pathLst>
                <a:path w="3971" h="401" extrusionOk="0">
                  <a:moveTo>
                    <a:pt x="201" y="0"/>
                  </a:moveTo>
                  <a:cubicBezTo>
                    <a:pt x="68" y="0"/>
                    <a:pt x="1" y="67"/>
                    <a:pt x="1" y="200"/>
                  </a:cubicBezTo>
                  <a:cubicBezTo>
                    <a:pt x="1" y="300"/>
                    <a:pt x="68" y="400"/>
                    <a:pt x="201" y="400"/>
                  </a:cubicBezTo>
                  <a:lnTo>
                    <a:pt x="3770" y="400"/>
                  </a:lnTo>
                  <a:cubicBezTo>
                    <a:pt x="3870" y="400"/>
                    <a:pt x="3970" y="300"/>
                    <a:pt x="3970" y="200"/>
                  </a:cubicBezTo>
                  <a:cubicBezTo>
                    <a:pt x="3970" y="67"/>
                    <a:pt x="3870" y="0"/>
                    <a:pt x="377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4"/>
            <p:cNvSpPr/>
            <p:nvPr/>
          </p:nvSpPr>
          <p:spPr>
            <a:xfrm>
              <a:off x="3124075" y="4420275"/>
              <a:ext cx="1371000" cy="233525"/>
            </a:xfrm>
            <a:custGeom>
              <a:avLst/>
              <a:gdLst/>
              <a:ahLst/>
              <a:cxnLst/>
              <a:rect l="l" t="t" r="r" b="b"/>
              <a:pathLst>
                <a:path w="54840" h="9341" extrusionOk="0">
                  <a:moveTo>
                    <a:pt x="434" y="0"/>
                  </a:moveTo>
                  <a:cubicBezTo>
                    <a:pt x="200" y="0"/>
                    <a:pt x="0" y="167"/>
                    <a:pt x="0" y="401"/>
                  </a:cubicBezTo>
                  <a:cubicBezTo>
                    <a:pt x="0" y="634"/>
                    <a:pt x="200" y="834"/>
                    <a:pt x="434" y="834"/>
                  </a:cubicBezTo>
                  <a:lnTo>
                    <a:pt x="31456" y="834"/>
                  </a:lnTo>
                  <a:cubicBezTo>
                    <a:pt x="31756" y="834"/>
                    <a:pt x="32023" y="1101"/>
                    <a:pt x="32023" y="1401"/>
                  </a:cubicBezTo>
                  <a:lnTo>
                    <a:pt x="32023" y="7573"/>
                  </a:lnTo>
                  <a:cubicBezTo>
                    <a:pt x="32023" y="8073"/>
                    <a:pt x="31623" y="8507"/>
                    <a:pt x="31089" y="8507"/>
                  </a:cubicBezTo>
                  <a:lnTo>
                    <a:pt x="434" y="8507"/>
                  </a:lnTo>
                  <a:cubicBezTo>
                    <a:pt x="200" y="8507"/>
                    <a:pt x="0" y="8707"/>
                    <a:pt x="0" y="8940"/>
                  </a:cubicBezTo>
                  <a:cubicBezTo>
                    <a:pt x="0" y="9174"/>
                    <a:pt x="200" y="9340"/>
                    <a:pt x="434" y="9340"/>
                  </a:cubicBezTo>
                  <a:lnTo>
                    <a:pt x="53905" y="9340"/>
                  </a:lnTo>
                  <a:cubicBezTo>
                    <a:pt x="54406" y="9340"/>
                    <a:pt x="54839" y="8940"/>
                    <a:pt x="54839" y="8440"/>
                  </a:cubicBezTo>
                  <a:lnTo>
                    <a:pt x="54839" y="567"/>
                  </a:lnTo>
                  <a:cubicBezTo>
                    <a:pt x="54839" y="267"/>
                    <a:pt x="54573" y="0"/>
                    <a:pt x="542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4"/>
            <p:cNvSpPr/>
            <p:nvPr/>
          </p:nvSpPr>
          <p:spPr>
            <a:xfrm>
              <a:off x="3112075" y="4414375"/>
              <a:ext cx="1388000" cy="245325"/>
            </a:xfrm>
            <a:custGeom>
              <a:avLst/>
              <a:gdLst/>
              <a:ahLst/>
              <a:cxnLst/>
              <a:rect l="l" t="t" r="r" b="b"/>
              <a:pathLst>
                <a:path w="55520" h="9813" extrusionOk="0">
                  <a:moveTo>
                    <a:pt x="890" y="402"/>
                  </a:moveTo>
                  <a:cubicBezTo>
                    <a:pt x="898" y="402"/>
                    <a:pt x="906" y="402"/>
                    <a:pt x="914" y="403"/>
                  </a:cubicBezTo>
                  <a:lnTo>
                    <a:pt x="54719" y="403"/>
                  </a:lnTo>
                  <a:cubicBezTo>
                    <a:pt x="54919" y="403"/>
                    <a:pt x="55086" y="570"/>
                    <a:pt x="55086" y="770"/>
                  </a:cubicBezTo>
                  <a:lnTo>
                    <a:pt x="55086" y="8676"/>
                  </a:lnTo>
                  <a:cubicBezTo>
                    <a:pt x="55086" y="9043"/>
                    <a:pt x="54786" y="9376"/>
                    <a:pt x="54385" y="9376"/>
                  </a:cubicBezTo>
                  <a:lnTo>
                    <a:pt x="914" y="9376"/>
                  </a:lnTo>
                  <a:cubicBezTo>
                    <a:pt x="905" y="9377"/>
                    <a:pt x="897" y="9378"/>
                    <a:pt x="889" y="9378"/>
                  </a:cubicBezTo>
                  <a:cubicBezTo>
                    <a:pt x="655" y="9378"/>
                    <a:pt x="655" y="8941"/>
                    <a:pt x="889" y="8941"/>
                  </a:cubicBezTo>
                  <a:cubicBezTo>
                    <a:pt x="897" y="8941"/>
                    <a:pt x="905" y="8942"/>
                    <a:pt x="914" y="8943"/>
                  </a:cubicBezTo>
                  <a:lnTo>
                    <a:pt x="31602" y="8943"/>
                  </a:lnTo>
                  <a:cubicBezTo>
                    <a:pt x="32236" y="8943"/>
                    <a:pt x="32737" y="8409"/>
                    <a:pt x="32737" y="7809"/>
                  </a:cubicBezTo>
                  <a:lnTo>
                    <a:pt x="32737" y="1637"/>
                  </a:lnTo>
                  <a:cubicBezTo>
                    <a:pt x="32737" y="1204"/>
                    <a:pt x="32370" y="870"/>
                    <a:pt x="31969" y="870"/>
                  </a:cubicBezTo>
                  <a:lnTo>
                    <a:pt x="914" y="870"/>
                  </a:lnTo>
                  <a:cubicBezTo>
                    <a:pt x="906" y="871"/>
                    <a:pt x="898" y="872"/>
                    <a:pt x="890" y="872"/>
                  </a:cubicBezTo>
                  <a:cubicBezTo>
                    <a:pt x="655" y="872"/>
                    <a:pt x="655" y="402"/>
                    <a:pt x="890" y="402"/>
                  </a:cubicBezTo>
                  <a:close/>
                  <a:moveTo>
                    <a:pt x="850" y="1"/>
                  </a:moveTo>
                  <a:cubicBezTo>
                    <a:pt x="1" y="1"/>
                    <a:pt x="1" y="1273"/>
                    <a:pt x="850" y="1273"/>
                  </a:cubicBezTo>
                  <a:cubicBezTo>
                    <a:pt x="871" y="1273"/>
                    <a:pt x="892" y="1272"/>
                    <a:pt x="914" y="1270"/>
                  </a:cubicBezTo>
                  <a:lnTo>
                    <a:pt x="31936" y="1270"/>
                  </a:lnTo>
                  <a:cubicBezTo>
                    <a:pt x="32136" y="1270"/>
                    <a:pt x="32303" y="1437"/>
                    <a:pt x="32303" y="1637"/>
                  </a:cubicBezTo>
                  <a:lnTo>
                    <a:pt x="32303" y="7809"/>
                  </a:lnTo>
                  <a:cubicBezTo>
                    <a:pt x="32303" y="8175"/>
                    <a:pt x="31969" y="8509"/>
                    <a:pt x="31569" y="8509"/>
                  </a:cubicBezTo>
                  <a:lnTo>
                    <a:pt x="914" y="8509"/>
                  </a:lnTo>
                  <a:cubicBezTo>
                    <a:pt x="893" y="8507"/>
                    <a:pt x="872" y="8507"/>
                    <a:pt x="852" y="8507"/>
                  </a:cubicBezTo>
                  <a:cubicBezTo>
                    <a:pt x="1" y="8507"/>
                    <a:pt x="1" y="9812"/>
                    <a:pt x="852" y="9812"/>
                  </a:cubicBezTo>
                  <a:cubicBezTo>
                    <a:pt x="872" y="9812"/>
                    <a:pt x="893" y="9811"/>
                    <a:pt x="914" y="9810"/>
                  </a:cubicBezTo>
                  <a:lnTo>
                    <a:pt x="54385" y="9810"/>
                  </a:lnTo>
                  <a:cubicBezTo>
                    <a:pt x="55019" y="9777"/>
                    <a:pt x="55520" y="9276"/>
                    <a:pt x="55520" y="8676"/>
                  </a:cubicBezTo>
                  <a:lnTo>
                    <a:pt x="55520" y="770"/>
                  </a:lnTo>
                  <a:cubicBezTo>
                    <a:pt x="55520" y="336"/>
                    <a:pt x="55153" y="3"/>
                    <a:pt x="54719" y="3"/>
                  </a:cubicBezTo>
                  <a:lnTo>
                    <a:pt x="914" y="3"/>
                  </a:lnTo>
                  <a:cubicBezTo>
                    <a:pt x="892" y="1"/>
                    <a:pt x="871" y="1"/>
                    <a:pt x="85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4"/>
            <p:cNvSpPr/>
            <p:nvPr/>
          </p:nvSpPr>
          <p:spPr>
            <a:xfrm>
              <a:off x="3160750" y="3718950"/>
              <a:ext cx="1269275" cy="201825"/>
            </a:xfrm>
            <a:custGeom>
              <a:avLst/>
              <a:gdLst/>
              <a:ahLst/>
              <a:cxnLst/>
              <a:rect l="l" t="t" r="r" b="b"/>
              <a:pathLst>
                <a:path w="50771" h="8073" extrusionOk="0">
                  <a:moveTo>
                    <a:pt x="34" y="0"/>
                  </a:moveTo>
                  <a:cubicBezTo>
                    <a:pt x="1435" y="2769"/>
                    <a:pt x="301" y="7038"/>
                    <a:pt x="1" y="8072"/>
                  </a:cubicBezTo>
                  <a:lnTo>
                    <a:pt x="50771" y="8072"/>
                  </a:lnTo>
                  <a:lnTo>
                    <a:pt x="507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4"/>
            <p:cNvSpPr/>
            <p:nvPr/>
          </p:nvSpPr>
          <p:spPr>
            <a:xfrm>
              <a:off x="3154925" y="3713925"/>
              <a:ext cx="1280100" cy="211850"/>
            </a:xfrm>
            <a:custGeom>
              <a:avLst/>
              <a:gdLst/>
              <a:ahLst/>
              <a:cxnLst/>
              <a:rect l="l" t="t" r="r" b="b"/>
              <a:pathLst>
                <a:path w="51204" h="8474" extrusionOk="0">
                  <a:moveTo>
                    <a:pt x="50770" y="435"/>
                  </a:moveTo>
                  <a:lnTo>
                    <a:pt x="50770" y="8073"/>
                  </a:lnTo>
                  <a:lnTo>
                    <a:pt x="501" y="8073"/>
                  </a:lnTo>
                  <a:cubicBezTo>
                    <a:pt x="901" y="6639"/>
                    <a:pt x="1702" y="3003"/>
                    <a:pt x="601" y="435"/>
                  </a:cubicBezTo>
                  <a:close/>
                  <a:moveTo>
                    <a:pt x="267" y="1"/>
                  </a:moveTo>
                  <a:cubicBezTo>
                    <a:pt x="167" y="1"/>
                    <a:pt x="101" y="34"/>
                    <a:pt x="67" y="101"/>
                  </a:cubicBezTo>
                  <a:cubicBezTo>
                    <a:pt x="34" y="168"/>
                    <a:pt x="34" y="234"/>
                    <a:pt x="67" y="301"/>
                  </a:cubicBezTo>
                  <a:cubicBezTo>
                    <a:pt x="1468" y="3003"/>
                    <a:pt x="267" y="7373"/>
                    <a:pt x="34" y="8207"/>
                  </a:cubicBezTo>
                  <a:cubicBezTo>
                    <a:pt x="0" y="8273"/>
                    <a:pt x="0" y="8340"/>
                    <a:pt x="67" y="8407"/>
                  </a:cubicBezTo>
                  <a:cubicBezTo>
                    <a:pt x="101" y="8440"/>
                    <a:pt x="167" y="8474"/>
                    <a:pt x="234" y="8474"/>
                  </a:cubicBezTo>
                  <a:lnTo>
                    <a:pt x="50970" y="8474"/>
                  </a:lnTo>
                  <a:cubicBezTo>
                    <a:pt x="51104" y="8474"/>
                    <a:pt x="51204" y="8374"/>
                    <a:pt x="51204" y="8240"/>
                  </a:cubicBezTo>
                  <a:lnTo>
                    <a:pt x="51204" y="201"/>
                  </a:lnTo>
                  <a:cubicBezTo>
                    <a:pt x="51204" y="68"/>
                    <a:pt x="51104" y="1"/>
                    <a:pt x="5097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4"/>
            <p:cNvSpPr/>
            <p:nvPr/>
          </p:nvSpPr>
          <p:spPr>
            <a:xfrm>
              <a:off x="3719500" y="3758975"/>
              <a:ext cx="207675" cy="10850"/>
            </a:xfrm>
            <a:custGeom>
              <a:avLst/>
              <a:gdLst/>
              <a:ahLst/>
              <a:cxnLst/>
              <a:rect l="l" t="t" r="r" b="b"/>
              <a:pathLst>
                <a:path w="8307" h="434" extrusionOk="0">
                  <a:moveTo>
                    <a:pt x="300" y="0"/>
                  </a:moveTo>
                  <a:cubicBezTo>
                    <a:pt x="0" y="0"/>
                    <a:pt x="0" y="434"/>
                    <a:pt x="300" y="434"/>
                  </a:cubicBezTo>
                  <a:lnTo>
                    <a:pt x="8039" y="434"/>
                  </a:lnTo>
                  <a:cubicBezTo>
                    <a:pt x="8306" y="434"/>
                    <a:pt x="8306" y="0"/>
                    <a:pt x="803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4"/>
            <p:cNvSpPr/>
            <p:nvPr/>
          </p:nvSpPr>
          <p:spPr>
            <a:xfrm>
              <a:off x="3631100" y="3820675"/>
              <a:ext cx="36725" cy="10875"/>
            </a:xfrm>
            <a:custGeom>
              <a:avLst/>
              <a:gdLst/>
              <a:ahLst/>
              <a:cxnLst/>
              <a:rect l="l" t="t" r="r" b="b"/>
              <a:pathLst>
                <a:path w="1469" h="435" extrusionOk="0">
                  <a:moveTo>
                    <a:pt x="201" y="1"/>
                  </a:moveTo>
                  <a:cubicBezTo>
                    <a:pt x="67" y="1"/>
                    <a:pt x="0" y="101"/>
                    <a:pt x="0" y="201"/>
                  </a:cubicBezTo>
                  <a:cubicBezTo>
                    <a:pt x="0" y="334"/>
                    <a:pt x="67" y="434"/>
                    <a:pt x="201" y="434"/>
                  </a:cubicBezTo>
                  <a:lnTo>
                    <a:pt x="1235" y="434"/>
                  </a:lnTo>
                  <a:cubicBezTo>
                    <a:pt x="1368" y="434"/>
                    <a:pt x="1468" y="334"/>
                    <a:pt x="1468" y="201"/>
                  </a:cubicBezTo>
                  <a:cubicBezTo>
                    <a:pt x="1468" y="101"/>
                    <a:pt x="1368" y="1"/>
                    <a:pt x="1235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4"/>
            <p:cNvSpPr/>
            <p:nvPr/>
          </p:nvSpPr>
          <p:spPr>
            <a:xfrm>
              <a:off x="3701150" y="3820675"/>
              <a:ext cx="227675" cy="10875"/>
            </a:xfrm>
            <a:custGeom>
              <a:avLst/>
              <a:gdLst/>
              <a:ahLst/>
              <a:cxnLst/>
              <a:rect l="l" t="t" r="r" b="b"/>
              <a:pathLst>
                <a:path w="9107" h="435" extrusionOk="0">
                  <a:moveTo>
                    <a:pt x="201" y="1"/>
                  </a:moveTo>
                  <a:cubicBezTo>
                    <a:pt x="100" y="1"/>
                    <a:pt x="0" y="101"/>
                    <a:pt x="0" y="201"/>
                  </a:cubicBezTo>
                  <a:cubicBezTo>
                    <a:pt x="0" y="334"/>
                    <a:pt x="100" y="434"/>
                    <a:pt x="201" y="434"/>
                  </a:cubicBezTo>
                  <a:lnTo>
                    <a:pt x="8873" y="434"/>
                  </a:lnTo>
                  <a:cubicBezTo>
                    <a:pt x="9007" y="434"/>
                    <a:pt x="9107" y="334"/>
                    <a:pt x="9107" y="201"/>
                  </a:cubicBezTo>
                  <a:cubicBezTo>
                    <a:pt x="9107" y="101"/>
                    <a:pt x="9007" y="1"/>
                    <a:pt x="887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4"/>
            <p:cNvSpPr/>
            <p:nvPr/>
          </p:nvSpPr>
          <p:spPr>
            <a:xfrm>
              <a:off x="3824575" y="3884900"/>
              <a:ext cx="99250" cy="10025"/>
            </a:xfrm>
            <a:custGeom>
              <a:avLst/>
              <a:gdLst/>
              <a:ahLst/>
              <a:cxnLst/>
              <a:rect l="l" t="t" r="r" b="b"/>
              <a:pathLst>
                <a:path w="3970" h="401" extrusionOk="0">
                  <a:moveTo>
                    <a:pt x="200" y="0"/>
                  </a:moveTo>
                  <a:cubicBezTo>
                    <a:pt x="67" y="0"/>
                    <a:pt x="0" y="67"/>
                    <a:pt x="0" y="200"/>
                  </a:cubicBezTo>
                  <a:cubicBezTo>
                    <a:pt x="0" y="300"/>
                    <a:pt x="67" y="400"/>
                    <a:pt x="200" y="400"/>
                  </a:cubicBezTo>
                  <a:lnTo>
                    <a:pt x="3770" y="400"/>
                  </a:lnTo>
                  <a:cubicBezTo>
                    <a:pt x="3870" y="400"/>
                    <a:pt x="3970" y="300"/>
                    <a:pt x="3970" y="200"/>
                  </a:cubicBezTo>
                  <a:cubicBezTo>
                    <a:pt x="3970" y="67"/>
                    <a:pt x="3870" y="0"/>
                    <a:pt x="377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4"/>
            <p:cNvSpPr/>
            <p:nvPr/>
          </p:nvSpPr>
          <p:spPr>
            <a:xfrm>
              <a:off x="3124075" y="3711425"/>
              <a:ext cx="1371000" cy="233525"/>
            </a:xfrm>
            <a:custGeom>
              <a:avLst/>
              <a:gdLst/>
              <a:ahLst/>
              <a:cxnLst/>
              <a:rect l="l" t="t" r="r" b="b"/>
              <a:pathLst>
                <a:path w="54840" h="9341" extrusionOk="0">
                  <a:moveTo>
                    <a:pt x="434" y="1"/>
                  </a:moveTo>
                  <a:cubicBezTo>
                    <a:pt x="200" y="1"/>
                    <a:pt x="0" y="168"/>
                    <a:pt x="0" y="401"/>
                  </a:cubicBezTo>
                  <a:cubicBezTo>
                    <a:pt x="0" y="635"/>
                    <a:pt x="200" y="835"/>
                    <a:pt x="434" y="835"/>
                  </a:cubicBezTo>
                  <a:lnTo>
                    <a:pt x="31456" y="835"/>
                  </a:lnTo>
                  <a:cubicBezTo>
                    <a:pt x="31756" y="835"/>
                    <a:pt x="32023" y="1102"/>
                    <a:pt x="32023" y="1402"/>
                  </a:cubicBezTo>
                  <a:lnTo>
                    <a:pt x="32023" y="7573"/>
                  </a:lnTo>
                  <a:cubicBezTo>
                    <a:pt x="32023" y="8073"/>
                    <a:pt x="31623" y="8507"/>
                    <a:pt x="31089" y="8507"/>
                  </a:cubicBezTo>
                  <a:lnTo>
                    <a:pt x="434" y="8507"/>
                  </a:lnTo>
                  <a:cubicBezTo>
                    <a:pt x="200" y="8507"/>
                    <a:pt x="0" y="8707"/>
                    <a:pt x="0" y="8941"/>
                  </a:cubicBezTo>
                  <a:cubicBezTo>
                    <a:pt x="0" y="9174"/>
                    <a:pt x="200" y="9341"/>
                    <a:pt x="434" y="9341"/>
                  </a:cubicBezTo>
                  <a:lnTo>
                    <a:pt x="53905" y="9341"/>
                  </a:lnTo>
                  <a:cubicBezTo>
                    <a:pt x="54406" y="9341"/>
                    <a:pt x="54839" y="8941"/>
                    <a:pt x="54839" y="8440"/>
                  </a:cubicBezTo>
                  <a:lnTo>
                    <a:pt x="54839" y="568"/>
                  </a:lnTo>
                  <a:cubicBezTo>
                    <a:pt x="54839" y="268"/>
                    <a:pt x="54573" y="1"/>
                    <a:pt x="5423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4"/>
            <p:cNvSpPr/>
            <p:nvPr/>
          </p:nvSpPr>
          <p:spPr>
            <a:xfrm>
              <a:off x="3112075" y="3705525"/>
              <a:ext cx="1388000" cy="245325"/>
            </a:xfrm>
            <a:custGeom>
              <a:avLst/>
              <a:gdLst/>
              <a:ahLst/>
              <a:cxnLst/>
              <a:rect l="l" t="t" r="r" b="b"/>
              <a:pathLst>
                <a:path w="55520" h="9813" extrusionOk="0">
                  <a:moveTo>
                    <a:pt x="890" y="402"/>
                  </a:moveTo>
                  <a:cubicBezTo>
                    <a:pt x="898" y="402"/>
                    <a:pt x="906" y="403"/>
                    <a:pt x="914" y="404"/>
                  </a:cubicBezTo>
                  <a:lnTo>
                    <a:pt x="54719" y="404"/>
                  </a:lnTo>
                  <a:cubicBezTo>
                    <a:pt x="54919" y="404"/>
                    <a:pt x="55086" y="570"/>
                    <a:pt x="55086" y="771"/>
                  </a:cubicBezTo>
                  <a:lnTo>
                    <a:pt x="55086" y="8676"/>
                  </a:lnTo>
                  <a:cubicBezTo>
                    <a:pt x="55086" y="9043"/>
                    <a:pt x="54786" y="9377"/>
                    <a:pt x="54385" y="9377"/>
                  </a:cubicBezTo>
                  <a:lnTo>
                    <a:pt x="914" y="9377"/>
                  </a:lnTo>
                  <a:cubicBezTo>
                    <a:pt x="905" y="9378"/>
                    <a:pt x="897" y="9378"/>
                    <a:pt x="889" y="9378"/>
                  </a:cubicBezTo>
                  <a:cubicBezTo>
                    <a:pt x="655" y="9378"/>
                    <a:pt x="655" y="8941"/>
                    <a:pt x="889" y="8941"/>
                  </a:cubicBezTo>
                  <a:cubicBezTo>
                    <a:pt x="897" y="8941"/>
                    <a:pt x="905" y="8942"/>
                    <a:pt x="914" y="8943"/>
                  </a:cubicBezTo>
                  <a:lnTo>
                    <a:pt x="31602" y="8943"/>
                  </a:lnTo>
                  <a:cubicBezTo>
                    <a:pt x="32236" y="8943"/>
                    <a:pt x="32737" y="8409"/>
                    <a:pt x="32737" y="7809"/>
                  </a:cubicBezTo>
                  <a:lnTo>
                    <a:pt x="32737" y="1638"/>
                  </a:lnTo>
                  <a:cubicBezTo>
                    <a:pt x="32737" y="1204"/>
                    <a:pt x="32370" y="871"/>
                    <a:pt x="31969" y="871"/>
                  </a:cubicBezTo>
                  <a:lnTo>
                    <a:pt x="914" y="871"/>
                  </a:lnTo>
                  <a:cubicBezTo>
                    <a:pt x="906" y="872"/>
                    <a:pt x="898" y="872"/>
                    <a:pt x="890" y="872"/>
                  </a:cubicBezTo>
                  <a:cubicBezTo>
                    <a:pt x="655" y="872"/>
                    <a:pt x="655" y="402"/>
                    <a:pt x="890" y="402"/>
                  </a:cubicBezTo>
                  <a:close/>
                  <a:moveTo>
                    <a:pt x="850" y="1"/>
                  </a:moveTo>
                  <a:cubicBezTo>
                    <a:pt x="1" y="1"/>
                    <a:pt x="1" y="1273"/>
                    <a:pt x="850" y="1273"/>
                  </a:cubicBezTo>
                  <a:cubicBezTo>
                    <a:pt x="871" y="1273"/>
                    <a:pt x="892" y="1272"/>
                    <a:pt x="914" y="1271"/>
                  </a:cubicBezTo>
                  <a:lnTo>
                    <a:pt x="31936" y="1271"/>
                  </a:lnTo>
                  <a:cubicBezTo>
                    <a:pt x="32136" y="1271"/>
                    <a:pt x="32303" y="1438"/>
                    <a:pt x="32303" y="1638"/>
                  </a:cubicBezTo>
                  <a:lnTo>
                    <a:pt x="32303" y="7809"/>
                  </a:lnTo>
                  <a:cubicBezTo>
                    <a:pt x="32303" y="8176"/>
                    <a:pt x="31969" y="8509"/>
                    <a:pt x="31569" y="8509"/>
                  </a:cubicBezTo>
                  <a:lnTo>
                    <a:pt x="914" y="8509"/>
                  </a:lnTo>
                  <a:cubicBezTo>
                    <a:pt x="893" y="8508"/>
                    <a:pt x="872" y="8507"/>
                    <a:pt x="852" y="8507"/>
                  </a:cubicBezTo>
                  <a:cubicBezTo>
                    <a:pt x="1" y="8507"/>
                    <a:pt x="1" y="9813"/>
                    <a:pt x="852" y="9813"/>
                  </a:cubicBezTo>
                  <a:cubicBezTo>
                    <a:pt x="872" y="9813"/>
                    <a:pt x="893" y="9812"/>
                    <a:pt x="914" y="9810"/>
                  </a:cubicBezTo>
                  <a:lnTo>
                    <a:pt x="54385" y="9810"/>
                  </a:lnTo>
                  <a:cubicBezTo>
                    <a:pt x="55019" y="9777"/>
                    <a:pt x="55520" y="9277"/>
                    <a:pt x="55520" y="8676"/>
                  </a:cubicBezTo>
                  <a:lnTo>
                    <a:pt x="55520" y="771"/>
                  </a:lnTo>
                  <a:cubicBezTo>
                    <a:pt x="55520" y="337"/>
                    <a:pt x="55153" y="3"/>
                    <a:pt x="54719" y="3"/>
                  </a:cubicBezTo>
                  <a:lnTo>
                    <a:pt x="914" y="3"/>
                  </a:lnTo>
                  <a:cubicBezTo>
                    <a:pt x="892" y="2"/>
                    <a:pt x="871" y="1"/>
                    <a:pt x="85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4"/>
            <p:cNvSpPr/>
            <p:nvPr/>
          </p:nvSpPr>
          <p:spPr>
            <a:xfrm>
              <a:off x="3028175" y="2932475"/>
              <a:ext cx="1504425" cy="567300"/>
            </a:xfrm>
            <a:custGeom>
              <a:avLst/>
              <a:gdLst/>
              <a:ahLst/>
              <a:cxnLst/>
              <a:rect l="l" t="t" r="r" b="b"/>
              <a:pathLst>
                <a:path w="60177" h="22692" extrusionOk="0">
                  <a:moveTo>
                    <a:pt x="8768" y="0"/>
                  </a:moveTo>
                  <a:cubicBezTo>
                    <a:pt x="4720" y="0"/>
                    <a:pt x="1709" y="1751"/>
                    <a:pt x="968" y="6174"/>
                  </a:cubicBezTo>
                  <a:cubicBezTo>
                    <a:pt x="0" y="12145"/>
                    <a:pt x="15978" y="18250"/>
                    <a:pt x="27120" y="20484"/>
                  </a:cubicBezTo>
                  <a:cubicBezTo>
                    <a:pt x="33716" y="21812"/>
                    <a:pt x="40313" y="22692"/>
                    <a:pt x="45722" y="22692"/>
                  </a:cubicBezTo>
                  <a:cubicBezTo>
                    <a:pt x="49421" y="22692"/>
                    <a:pt x="52564" y="22280"/>
                    <a:pt x="54773" y="21318"/>
                  </a:cubicBezTo>
                  <a:cubicBezTo>
                    <a:pt x="60176" y="18950"/>
                    <a:pt x="60043" y="10477"/>
                    <a:pt x="57975" y="6575"/>
                  </a:cubicBezTo>
                  <a:cubicBezTo>
                    <a:pt x="56325" y="3537"/>
                    <a:pt x="51694" y="2534"/>
                    <a:pt x="48036" y="2534"/>
                  </a:cubicBezTo>
                  <a:cubicBezTo>
                    <a:pt x="47035" y="2534"/>
                    <a:pt x="46107" y="2609"/>
                    <a:pt x="45333" y="2738"/>
                  </a:cubicBezTo>
                  <a:cubicBezTo>
                    <a:pt x="44682" y="2840"/>
                    <a:pt x="43578" y="2882"/>
                    <a:pt x="42205" y="2882"/>
                  </a:cubicBezTo>
                  <a:cubicBezTo>
                    <a:pt x="35903" y="2882"/>
                    <a:pt x="23917" y="2005"/>
                    <a:pt x="23917" y="2005"/>
                  </a:cubicBezTo>
                  <a:cubicBezTo>
                    <a:pt x="23917" y="2005"/>
                    <a:pt x="23823" y="2008"/>
                    <a:pt x="23642" y="2008"/>
                  </a:cubicBezTo>
                  <a:cubicBezTo>
                    <a:pt x="22599" y="2008"/>
                    <a:pt x="18685" y="1911"/>
                    <a:pt x="13343" y="604"/>
                  </a:cubicBezTo>
                  <a:cubicBezTo>
                    <a:pt x="11726" y="215"/>
                    <a:pt x="10184" y="0"/>
                    <a:pt x="876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4"/>
            <p:cNvSpPr/>
            <p:nvPr/>
          </p:nvSpPr>
          <p:spPr>
            <a:xfrm>
              <a:off x="3022325" y="2927275"/>
              <a:ext cx="1507775" cy="577375"/>
            </a:xfrm>
            <a:custGeom>
              <a:avLst/>
              <a:gdLst/>
              <a:ahLst/>
              <a:cxnLst/>
              <a:rect l="l" t="t" r="r" b="b"/>
              <a:pathLst>
                <a:path w="60311" h="23095" extrusionOk="0">
                  <a:moveTo>
                    <a:pt x="8974" y="445"/>
                  </a:moveTo>
                  <a:cubicBezTo>
                    <a:pt x="10508" y="445"/>
                    <a:pt x="12043" y="645"/>
                    <a:pt x="13510" y="1012"/>
                  </a:cubicBezTo>
                  <a:cubicBezTo>
                    <a:pt x="18867" y="2336"/>
                    <a:pt x="22847" y="2414"/>
                    <a:pt x="23870" y="2414"/>
                  </a:cubicBezTo>
                  <a:cubicBezTo>
                    <a:pt x="24007" y="2414"/>
                    <a:pt x="24090" y="2413"/>
                    <a:pt x="24118" y="2413"/>
                  </a:cubicBezTo>
                  <a:cubicBezTo>
                    <a:pt x="24820" y="2467"/>
                    <a:pt x="36115" y="3265"/>
                    <a:pt x="42279" y="3265"/>
                  </a:cubicBezTo>
                  <a:cubicBezTo>
                    <a:pt x="43725" y="3265"/>
                    <a:pt x="44888" y="3221"/>
                    <a:pt x="45567" y="3113"/>
                  </a:cubicBezTo>
                  <a:cubicBezTo>
                    <a:pt x="46266" y="3002"/>
                    <a:pt x="47168" y="2930"/>
                    <a:pt x="48169" y="2930"/>
                  </a:cubicBezTo>
                  <a:cubicBezTo>
                    <a:pt x="51653" y="2930"/>
                    <a:pt x="56350" y="3799"/>
                    <a:pt x="58009" y="6883"/>
                  </a:cubicBezTo>
                  <a:cubicBezTo>
                    <a:pt x="59210" y="9184"/>
                    <a:pt x="59877" y="13521"/>
                    <a:pt x="58643" y="16990"/>
                  </a:cubicBezTo>
                  <a:cubicBezTo>
                    <a:pt x="57942" y="19091"/>
                    <a:pt x="56641" y="20592"/>
                    <a:pt x="54907" y="21326"/>
                  </a:cubicBezTo>
                  <a:cubicBezTo>
                    <a:pt x="52634" y="22326"/>
                    <a:pt x="49441" y="22701"/>
                    <a:pt x="45930" y="22701"/>
                  </a:cubicBezTo>
                  <a:cubicBezTo>
                    <a:pt x="39599" y="22701"/>
                    <a:pt x="32237" y="21479"/>
                    <a:pt x="27387" y="20492"/>
                  </a:cubicBezTo>
                  <a:cubicBezTo>
                    <a:pt x="15912" y="18224"/>
                    <a:pt x="501" y="12053"/>
                    <a:pt x="1435" y="6416"/>
                  </a:cubicBezTo>
                  <a:cubicBezTo>
                    <a:pt x="1769" y="4247"/>
                    <a:pt x="2703" y="2646"/>
                    <a:pt x="4204" y="1646"/>
                  </a:cubicBezTo>
                  <a:cubicBezTo>
                    <a:pt x="5438" y="845"/>
                    <a:pt x="7039" y="445"/>
                    <a:pt x="8974" y="445"/>
                  </a:cubicBezTo>
                  <a:close/>
                  <a:moveTo>
                    <a:pt x="9009" y="1"/>
                  </a:moveTo>
                  <a:cubicBezTo>
                    <a:pt x="6982" y="1"/>
                    <a:pt x="5288" y="429"/>
                    <a:pt x="4004" y="1279"/>
                  </a:cubicBezTo>
                  <a:cubicBezTo>
                    <a:pt x="2402" y="2346"/>
                    <a:pt x="1368" y="4047"/>
                    <a:pt x="1001" y="6349"/>
                  </a:cubicBezTo>
                  <a:cubicBezTo>
                    <a:pt x="1" y="12487"/>
                    <a:pt x="16112" y="18658"/>
                    <a:pt x="27320" y="20893"/>
                  </a:cubicBezTo>
                  <a:cubicBezTo>
                    <a:pt x="32190" y="21893"/>
                    <a:pt x="39596" y="23094"/>
                    <a:pt x="46000" y="23094"/>
                  </a:cubicBezTo>
                  <a:cubicBezTo>
                    <a:pt x="49536" y="23094"/>
                    <a:pt x="52772" y="22727"/>
                    <a:pt x="55073" y="21727"/>
                  </a:cubicBezTo>
                  <a:cubicBezTo>
                    <a:pt x="56908" y="20893"/>
                    <a:pt x="58276" y="19325"/>
                    <a:pt x="59043" y="17123"/>
                  </a:cubicBezTo>
                  <a:cubicBezTo>
                    <a:pt x="60310" y="13487"/>
                    <a:pt x="59677" y="9118"/>
                    <a:pt x="58376" y="6716"/>
                  </a:cubicBezTo>
                  <a:cubicBezTo>
                    <a:pt x="56631" y="3435"/>
                    <a:pt x="51735" y="2532"/>
                    <a:pt x="48132" y="2532"/>
                  </a:cubicBezTo>
                  <a:cubicBezTo>
                    <a:pt x="47120" y="2532"/>
                    <a:pt x="46209" y="2603"/>
                    <a:pt x="45500" y="2713"/>
                  </a:cubicBezTo>
                  <a:cubicBezTo>
                    <a:pt x="44871" y="2808"/>
                    <a:pt x="43797" y="2847"/>
                    <a:pt x="42454" y="2847"/>
                  </a:cubicBezTo>
                  <a:cubicBezTo>
                    <a:pt x="36242" y="2847"/>
                    <a:pt x="24288" y="2012"/>
                    <a:pt x="24151" y="2012"/>
                  </a:cubicBezTo>
                  <a:cubicBezTo>
                    <a:pt x="24143" y="2012"/>
                    <a:pt x="24077" y="2014"/>
                    <a:pt x="23956" y="2014"/>
                  </a:cubicBezTo>
                  <a:cubicBezTo>
                    <a:pt x="23047" y="2014"/>
                    <a:pt x="19059" y="1936"/>
                    <a:pt x="13644" y="611"/>
                  </a:cubicBezTo>
                  <a:cubicBezTo>
                    <a:pt x="11958" y="203"/>
                    <a:pt x="10404" y="1"/>
                    <a:pt x="900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4"/>
            <p:cNvSpPr/>
            <p:nvPr/>
          </p:nvSpPr>
          <p:spPr>
            <a:xfrm>
              <a:off x="3680750" y="1508400"/>
              <a:ext cx="647525" cy="821225"/>
            </a:xfrm>
            <a:custGeom>
              <a:avLst/>
              <a:gdLst/>
              <a:ahLst/>
              <a:cxnLst/>
              <a:rect l="l" t="t" r="r" b="b"/>
              <a:pathLst>
                <a:path w="25901" h="32849" extrusionOk="0">
                  <a:moveTo>
                    <a:pt x="12241" y="1"/>
                  </a:moveTo>
                  <a:cubicBezTo>
                    <a:pt x="7004" y="1"/>
                    <a:pt x="1717" y="5344"/>
                    <a:pt x="1717" y="7831"/>
                  </a:cubicBezTo>
                  <a:cubicBezTo>
                    <a:pt x="1717" y="10533"/>
                    <a:pt x="3652" y="16637"/>
                    <a:pt x="650" y="26278"/>
                  </a:cubicBezTo>
                  <a:cubicBezTo>
                    <a:pt x="0" y="28421"/>
                    <a:pt x="1430" y="29356"/>
                    <a:pt x="3809" y="29356"/>
                  </a:cubicBezTo>
                  <a:cubicBezTo>
                    <a:pt x="5096" y="29356"/>
                    <a:pt x="6659" y="29083"/>
                    <a:pt x="8322" y="28579"/>
                  </a:cubicBezTo>
                  <a:lnTo>
                    <a:pt x="25901" y="32849"/>
                  </a:lnTo>
                  <a:cubicBezTo>
                    <a:pt x="25301" y="28846"/>
                    <a:pt x="24700" y="24843"/>
                    <a:pt x="24100" y="20840"/>
                  </a:cubicBezTo>
                  <a:cubicBezTo>
                    <a:pt x="23533" y="17104"/>
                    <a:pt x="23299" y="13135"/>
                    <a:pt x="22332" y="9499"/>
                  </a:cubicBezTo>
                  <a:cubicBezTo>
                    <a:pt x="21098" y="4062"/>
                    <a:pt x="19230" y="1160"/>
                    <a:pt x="13592" y="125"/>
                  </a:cubicBezTo>
                  <a:cubicBezTo>
                    <a:pt x="13145" y="41"/>
                    <a:pt x="12693" y="1"/>
                    <a:pt x="1224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4"/>
            <p:cNvSpPr/>
            <p:nvPr/>
          </p:nvSpPr>
          <p:spPr>
            <a:xfrm>
              <a:off x="3682800" y="1503250"/>
              <a:ext cx="649650" cy="831400"/>
            </a:xfrm>
            <a:custGeom>
              <a:avLst/>
              <a:gdLst/>
              <a:ahLst/>
              <a:cxnLst/>
              <a:rect l="l" t="t" r="r" b="b"/>
              <a:pathLst>
                <a:path w="25986" h="33256" extrusionOk="0">
                  <a:moveTo>
                    <a:pt x="12243" y="424"/>
                  </a:moveTo>
                  <a:cubicBezTo>
                    <a:pt x="12666" y="424"/>
                    <a:pt x="13079" y="459"/>
                    <a:pt x="13477" y="532"/>
                  </a:cubicBezTo>
                  <a:cubicBezTo>
                    <a:pt x="19148" y="1599"/>
                    <a:pt x="20849" y="4601"/>
                    <a:pt x="22050" y="9772"/>
                  </a:cubicBezTo>
                  <a:cubicBezTo>
                    <a:pt x="22683" y="12307"/>
                    <a:pt x="23117" y="14909"/>
                    <a:pt x="23351" y="17544"/>
                  </a:cubicBezTo>
                  <a:cubicBezTo>
                    <a:pt x="23484" y="18711"/>
                    <a:pt x="23617" y="19912"/>
                    <a:pt x="23818" y="21080"/>
                  </a:cubicBezTo>
                  <a:cubicBezTo>
                    <a:pt x="24118" y="23248"/>
                    <a:pt x="24451" y="25416"/>
                    <a:pt x="24785" y="27584"/>
                  </a:cubicBezTo>
                  <a:lnTo>
                    <a:pt x="25552" y="32788"/>
                  </a:lnTo>
                  <a:lnTo>
                    <a:pt x="25552" y="32788"/>
                  </a:lnTo>
                  <a:lnTo>
                    <a:pt x="8306" y="28585"/>
                  </a:lnTo>
                  <a:lnTo>
                    <a:pt x="8240" y="28585"/>
                  </a:lnTo>
                  <a:cubicBezTo>
                    <a:pt x="8240" y="28585"/>
                    <a:pt x="8206" y="28585"/>
                    <a:pt x="8206" y="28618"/>
                  </a:cubicBezTo>
                  <a:cubicBezTo>
                    <a:pt x="6522" y="29119"/>
                    <a:pt x="4996" y="29369"/>
                    <a:pt x="3762" y="29369"/>
                  </a:cubicBezTo>
                  <a:cubicBezTo>
                    <a:pt x="2527" y="29369"/>
                    <a:pt x="1585" y="29119"/>
                    <a:pt x="1068" y="28618"/>
                  </a:cubicBezTo>
                  <a:cubicBezTo>
                    <a:pt x="601" y="28118"/>
                    <a:pt x="501" y="27451"/>
                    <a:pt x="768" y="26550"/>
                  </a:cubicBezTo>
                  <a:cubicBezTo>
                    <a:pt x="3103" y="19012"/>
                    <a:pt x="2436" y="13574"/>
                    <a:pt x="2035" y="10305"/>
                  </a:cubicBezTo>
                  <a:cubicBezTo>
                    <a:pt x="1935" y="9571"/>
                    <a:pt x="1869" y="8804"/>
                    <a:pt x="1835" y="8037"/>
                  </a:cubicBezTo>
                  <a:cubicBezTo>
                    <a:pt x="1835" y="6869"/>
                    <a:pt x="3136" y="4935"/>
                    <a:pt x="5037" y="3367"/>
                  </a:cubicBezTo>
                  <a:cubicBezTo>
                    <a:pt x="7320" y="1479"/>
                    <a:pt x="9937" y="424"/>
                    <a:pt x="12243" y="424"/>
                  </a:cubicBezTo>
                  <a:close/>
                  <a:moveTo>
                    <a:pt x="12099" y="0"/>
                  </a:moveTo>
                  <a:cubicBezTo>
                    <a:pt x="8803" y="0"/>
                    <a:pt x="5936" y="2068"/>
                    <a:pt x="4737" y="3033"/>
                  </a:cubicBezTo>
                  <a:cubicBezTo>
                    <a:pt x="2736" y="4701"/>
                    <a:pt x="1368" y="6736"/>
                    <a:pt x="1368" y="8037"/>
                  </a:cubicBezTo>
                  <a:cubicBezTo>
                    <a:pt x="1402" y="8804"/>
                    <a:pt x="1468" y="9571"/>
                    <a:pt x="1602" y="10372"/>
                  </a:cubicBezTo>
                  <a:cubicBezTo>
                    <a:pt x="1969" y="13574"/>
                    <a:pt x="2636" y="18978"/>
                    <a:pt x="334" y="26417"/>
                  </a:cubicBezTo>
                  <a:cubicBezTo>
                    <a:pt x="1" y="27484"/>
                    <a:pt x="134" y="28318"/>
                    <a:pt x="734" y="28885"/>
                  </a:cubicBezTo>
                  <a:cubicBezTo>
                    <a:pt x="1340" y="29491"/>
                    <a:pt x="2385" y="29791"/>
                    <a:pt x="3744" y="29791"/>
                  </a:cubicBezTo>
                  <a:cubicBezTo>
                    <a:pt x="5006" y="29791"/>
                    <a:pt x="6538" y="29532"/>
                    <a:pt x="8240" y="29019"/>
                  </a:cubicBezTo>
                  <a:lnTo>
                    <a:pt x="25752" y="33255"/>
                  </a:lnTo>
                  <a:lnTo>
                    <a:pt x="25819" y="33255"/>
                  </a:lnTo>
                  <a:cubicBezTo>
                    <a:pt x="25852" y="33255"/>
                    <a:pt x="25886" y="33222"/>
                    <a:pt x="25919" y="33222"/>
                  </a:cubicBezTo>
                  <a:cubicBezTo>
                    <a:pt x="25986" y="33155"/>
                    <a:pt x="25986" y="33088"/>
                    <a:pt x="25986" y="33022"/>
                  </a:cubicBezTo>
                  <a:lnTo>
                    <a:pt x="25152" y="27484"/>
                  </a:lnTo>
                  <a:cubicBezTo>
                    <a:pt x="24818" y="25316"/>
                    <a:pt x="24518" y="23181"/>
                    <a:pt x="24184" y="21013"/>
                  </a:cubicBezTo>
                  <a:cubicBezTo>
                    <a:pt x="24018" y="19845"/>
                    <a:pt x="23884" y="18645"/>
                    <a:pt x="23717" y="17477"/>
                  </a:cubicBezTo>
                  <a:cubicBezTo>
                    <a:pt x="23484" y="14842"/>
                    <a:pt x="23050" y="12207"/>
                    <a:pt x="22417" y="9638"/>
                  </a:cubicBezTo>
                  <a:cubicBezTo>
                    <a:pt x="21216" y="4434"/>
                    <a:pt x="19381" y="1199"/>
                    <a:pt x="13510" y="131"/>
                  </a:cubicBezTo>
                  <a:cubicBezTo>
                    <a:pt x="13034" y="41"/>
                    <a:pt x="12562" y="0"/>
                    <a:pt x="1209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4"/>
            <p:cNvSpPr/>
            <p:nvPr/>
          </p:nvSpPr>
          <p:spPr>
            <a:xfrm>
              <a:off x="3300850" y="2120625"/>
              <a:ext cx="1046625" cy="1067725"/>
            </a:xfrm>
            <a:custGeom>
              <a:avLst/>
              <a:gdLst/>
              <a:ahLst/>
              <a:cxnLst/>
              <a:rect l="l" t="t" r="r" b="b"/>
              <a:pathLst>
                <a:path w="41865" h="42709" extrusionOk="0">
                  <a:moveTo>
                    <a:pt x="26561" y="0"/>
                  </a:moveTo>
                  <a:cubicBezTo>
                    <a:pt x="26355" y="0"/>
                    <a:pt x="26152" y="7"/>
                    <a:pt x="25953" y="21"/>
                  </a:cubicBezTo>
                  <a:cubicBezTo>
                    <a:pt x="25953" y="21"/>
                    <a:pt x="19081" y="955"/>
                    <a:pt x="15846" y="1789"/>
                  </a:cubicBezTo>
                  <a:cubicBezTo>
                    <a:pt x="12610" y="2622"/>
                    <a:pt x="11476" y="3790"/>
                    <a:pt x="10308" y="6025"/>
                  </a:cubicBezTo>
                  <a:cubicBezTo>
                    <a:pt x="9141" y="8226"/>
                    <a:pt x="7406" y="16399"/>
                    <a:pt x="5738" y="19835"/>
                  </a:cubicBezTo>
                  <a:cubicBezTo>
                    <a:pt x="4071" y="23304"/>
                    <a:pt x="1068" y="24205"/>
                    <a:pt x="535" y="27841"/>
                  </a:cubicBezTo>
                  <a:cubicBezTo>
                    <a:pt x="1" y="31510"/>
                    <a:pt x="2936" y="32744"/>
                    <a:pt x="5105" y="33178"/>
                  </a:cubicBezTo>
                  <a:cubicBezTo>
                    <a:pt x="6739" y="33445"/>
                    <a:pt x="8374" y="33611"/>
                    <a:pt x="10008" y="33678"/>
                  </a:cubicBezTo>
                  <a:cubicBezTo>
                    <a:pt x="10008" y="33678"/>
                    <a:pt x="13577" y="42017"/>
                    <a:pt x="20449" y="42651"/>
                  </a:cubicBezTo>
                  <a:cubicBezTo>
                    <a:pt x="20869" y="42690"/>
                    <a:pt x="21283" y="42708"/>
                    <a:pt x="21691" y="42708"/>
                  </a:cubicBezTo>
                  <a:cubicBezTo>
                    <a:pt x="27938" y="42708"/>
                    <a:pt x="32616" y="38373"/>
                    <a:pt x="35560" y="36714"/>
                  </a:cubicBezTo>
                  <a:cubicBezTo>
                    <a:pt x="38695" y="34946"/>
                    <a:pt x="38895" y="30876"/>
                    <a:pt x="38995" y="26173"/>
                  </a:cubicBezTo>
                  <a:cubicBezTo>
                    <a:pt x="39096" y="21503"/>
                    <a:pt x="41864" y="10928"/>
                    <a:pt x="41130" y="8026"/>
                  </a:cubicBezTo>
                  <a:cubicBezTo>
                    <a:pt x="40396" y="5091"/>
                    <a:pt x="39329" y="4624"/>
                    <a:pt x="34592" y="2189"/>
                  </a:cubicBezTo>
                  <a:cubicBezTo>
                    <a:pt x="32696" y="1225"/>
                    <a:pt x="29380" y="0"/>
                    <a:pt x="2656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4"/>
            <p:cNvSpPr/>
            <p:nvPr/>
          </p:nvSpPr>
          <p:spPr>
            <a:xfrm>
              <a:off x="3295025" y="2114775"/>
              <a:ext cx="1049950" cy="1078800"/>
            </a:xfrm>
            <a:custGeom>
              <a:avLst/>
              <a:gdLst/>
              <a:ahLst/>
              <a:cxnLst/>
              <a:rect l="l" t="t" r="r" b="b"/>
              <a:pathLst>
                <a:path w="41998" h="43152" extrusionOk="0">
                  <a:moveTo>
                    <a:pt x="26841" y="433"/>
                  </a:moveTo>
                  <a:cubicBezTo>
                    <a:pt x="29528" y="433"/>
                    <a:pt x="32715" y="1569"/>
                    <a:pt x="34725" y="2590"/>
                  </a:cubicBezTo>
                  <a:lnTo>
                    <a:pt x="35126" y="2823"/>
                  </a:lnTo>
                  <a:cubicBezTo>
                    <a:pt x="39462" y="5025"/>
                    <a:pt x="40463" y="5558"/>
                    <a:pt x="41163" y="8294"/>
                  </a:cubicBezTo>
                  <a:cubicBezTo>
                    <a:pt x="41563" y="9895"/>
                    <a:pt x="40830" y="14064"/>
                    <a:pt x="40129" y="18101"/>
                  </a:cubicBezTo>
                  <a:cubicBezTo>
                    <a:pt x="39595" y="21170"/>
                    <a:pt x="39062" y="24372"/>
                    <a:pt x="38995" y="26407"/>
                  </a:cubicBezTo>
                  <a:cubicBezTo>
                    <a:pt x="38895" y="31410"/>
                    <a:pt x="38595" y="35080"/>
                    <a:pt x="35659" y="36747"/>
                  </a:cubicBezTo>
                  <a:cubicBezTo>
                    <a:pt x="35025" y="37114"/>
                    <a:pt x="34358" y="37581"/>
                    <a:pt x="33524" y="38148"/>
                  </a:cubicBezTo>
                  <a:cubicBezTo>
                    <a:pt x="30631" y="40088"/>
                    <a:pt x="26772" y="42709"/>
                    <a:pt x="21920" y="42709"/>
                  </a:cubicBezTo>
                  <a:cubicBezTo>
                    <a:pt x="21515" y="42709"/>
                    <a:pt x="21102" y="42690"/>
                    <a:pt x="20682" y="42652"/>
                  </a:cubicBezTo>
                  <a:cubicBezTo>
                    <a:pt x="14010" y="42051"/>
                    <a:pt x="10475" y="33912"/>
                    <a:pt x="10441" y="33812"/>
                  </a:cubicBezTo>
                  <a:cubicBezTo>
                    <a:pt x="10408" y="33745"/>
                    <a:pt x="10341" y="33712"/>
                    <a:pt x="10241" y="33712"/>
                  </a:cubicBezTo>
                  <a:cubicBezTo>
                    <a:pt x="8607" y="33612"/>
                    <a:pt x="7005" y="33445"/>
                    <a:pt x="5371" y="33178"/>
                  </a:cubicBezTo>
                  <a:cubicBezTo>
                    <a:pt x="3103" y="32745"/>
                    <a:pt x="467" y="31510"/>
                    <a:pt x="968" y="28108"/>
                  </a:cubicBezTo>
                  <a:cubicBezTo>
                    <a:pt x="1268" y="26073"/>
                    <a:pt x="2302" y="24939"/>
                    <a:pt x="3570" y="23605"/>
                  </a:cubicBezTo>
                  <a:cubicBezTo>
                    <a:pt x="4604" y="22604"/>
                    <a:pt x="5504" y="21436"/>
                    <a:pt x="6172" y="20135"/>
                  </a:cubicBezTo>
                  <a:cubicBezTo>
                    <a:pt x="7072" y="18301"/>
                    <a:pt x="7973" y="15032"/>
                    <a:pt x="8807" y="12163"/>
                  </a:cubicBezTo>
                  <a:cubicBezTo>
                    <a:pt x="9541" y="9695"/>
                    <a:pt x="10208" y="7326"/>
                    <a:pt x="10708" y="6326"/>
                  </a:cubicBezTo>
                  <a:cubicBezTo>
                    <a:pt x="11842" y="4191"/>
                    <a:pt x="12943" y="3057"/>
                    <a:pt x="16145" y="2223"/>
                  </a:cubicBezTo>
                  <a:cubicBezTo>
                    <a:pt x="19281" y="1422"/>
                    <a:pt x="25986" y="488"/>
                    <a:pt x="26219" y="455"/>
                  </a:cubicBezTo>
                  <a:cubicBezTo>
                    <a:pt x="26423" y="440"/>
                    <a:pt x="26630" y="433"/>
                    <a:pt x="26841" y="433"/>
                  </a:cubicBezTo>
                  <a:close/>
                  <a:moveTo>
                    <a:pt x="26807" y="0"/>
                  </a:moveTo>
                  <a:cubicBezTo>
                    <a:pt x="26596" y="0"/>
                    <a:pt x="26389" y="7"/>
                    <a:pt x="26186" y="21"/>
                  </a:cubicBezTo>
                  <a:cubicBezTo>
                    <a:pt x="26119" y="54"/>
                    <a:pt x="19248" y="988"/>
                    <a:pt x="16045" y="1822"/>
                  </a:cubicBezTo>
                  <a:cubicBezTo>
                    <a:pt x="12710" y="2656"/>
                    <a:pt x="11509" y="3924"/>
                    <a:pt x="10375" y="6125"/>
                  </a:cubicBezTo>
                  <a:cubicBezTo>
                    <a:pt x="9807" y="7160"/>
                    <a:pt x="9140" y="9561"/>
                    <a:pt x="8440" y="12063"/>
                  </a:cubicBezTo>
                  <a:cubicBezTo>
                    <a:pt x="7606" y="14932"/>
                    <a:pt x="6672" y="18167"/>
                    <a:pt x="5805" y="19969"/>
                  </a:cubicBezTo>
                  <a:cubicBezTo>
                    <a:pt x="5137" y="21236"/>
                    <a:pt x="4304" y="22370"/>
                    <a:pt x="3269" y="23338"/>
                  </a:cubicBezTo>
                  <a:cubicBezTo>
                    <a:pt x="2035" y="24639"/>
                    <a:pt x="868" y="25873"/>
                    <a:pt x="568" y="28041"/>
                  </a:cubicBezTo>
                  <a:cubicBezTo>
                    <a:pt x="0" y="31977"/>
                    <a:pt x="3303" y="33212"/>
                    <a:pt x="5304" y="33612"/>
                  </a:cubicBezTo>
                  <a:cubicBezTo>
                    <a:pt x="6905" y="33879"/>
                    <a:pt x="8507" y="34045"/>
                    <a:pt x="10108" y="34112"/>
                  </a:cubicBezTo>
                  <a:cubicBezTo>
                    <a:pt x="10608" y="35180"/>
                    <a:pt x="14211" y="42485"/>
                    <a:pt x="20649" y="43085"/>
                  </a:cubicBezTo>
                  <a:cubicBezTo>
                    <a:pt x="21082" y="43152"/>
                    <a:pt x="21482" y="43152"/>
                    <a:pt x="21916" y="43152"/>
                  </a:cubicBezTo>
                  <a:cubicBezTo>
                    <a:pt x="26886" y="43152"/>
                    <a:pt x="30822" y="40483"/>
                    <a:pt x="33758" y="38515"/>
                  </a:cubicBezTo>
                  <a:cubicBezTo>
                    <a:pt x="34558" y="37948"/>
                    <a:pt x="35259" y="37481"/>
                    <a:pt x="35893" y="37114"/>
                  </a:cubicBezTo>
                  <a:cubicBezTo>
                    <a:pt x="39228" y="35246"/>
                    <a:pt x="39329" y="30743"/>
                    <a:pt x="39429" y="26440"/>
                  </a:cubicBezTo>
                  <a:cubicBezTo>
                    <a:pt x="39495" y="24405"/>
                    <a:pt x="40029" y="21270"/>
                    <a:pt x="40563" y="18201"/>
                  </a:cubicBezTo>
                  <a:cubicBezTo>
                    <a:pt x="41297" y="13931"/>
                    <a:pt x="41997" y="9895"/>
                    <a:pt x="41563" y="8194"/>
                  </a:cubicBezTo>
                  <a:cubicBezTo>
                    <a:pt x="40830" y="5258"/>
                    <a:pt x="39662" y="4658"/>
                    <a:pt x="35326" y="2456"/>
                  </a:cubicBezTo>
                  <a:lnTo>
                    <a:pt x="34892" y="2223"/>
                  </a:lnTo>
                  <a:cubicBezTo>
                    <a:pt x="32816" y="1169"/>
                    <a:pt x="29559" y="0"/>
                    <a:pt x="2680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4"/>
            <p:cNvSpPr/>
            <p:nvPr/>
          </p:nvSpPr>
          <p:spPr>
            <a:xfrm>
              <a:off x="3311700" y="2669850"/>
              <a:ext cx="189325" cy="229225"/>
            </a:xfrm>
            <a:custGeom>
              <a:avLst/>
              <a:gdLst/>
              <a:ahLst/>
              <a:cxnLst/>
              <a:rect l="l" t="t" r="r" b="b"/>
              <a:pathLst>
                <a:path w="7573" h="9169" extrusionOk="0">
                  <a:moveTo>
                    <a:pt x="3903" y="1"/>
                  </a:moveTo>
                  <a:cubicBezTo>
                    <a:pt x="2302" y="1902"/>
                    <a:pt x="501" y="3136"/>
                    <a:pt x="101" y="5872"/>
                  </a:cubicBezTo>
                  <a:cubicBezTo>
                    <a:pt x="1" y="6439"/>
                    <a:pt x="1" y="7006"/>
                    <a:pt x="101" y="7539"/>
                  </a:cubicBezTo>
                  <a:cubicBezTo>
                    <a:pt x="427" y="8055"/>
                    <a:pt x="1371" y="9168"/>
                    <a:pt x="3079" y="9168"/>
                  </a:cubicBezTo>
                  <a:cubicBezTo>
                    <a:pt x="3469" y="9168"/>
                    <a:pt x="3899" y="9110"/>
                    <a:pt x="4370" y="8974"/>
                  </a:cubicBezTo>
                  <a:cubicBezTo>
                    <a:pt x="7573" y="8073"/>
                    <a:pt x="7206" y="3637"/>
                    <a:pt x="5271" y="901"/>
                  </a:cubicBezTo>
                  <a:cubicBezTo>
                    <a:pt x="4971" y="401"/>
                    <a:pt x="4470" y="101"/>
                    <a:pt x="39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4"/>
            <p:cNvSpPr/>
            <p:nvPr/>
          </p:nvSpPr>
          <p:spPr>
            <a:xfrm>
              <a:off x="3306700" y="2664850"/>
              <a:ext cx="188500" cy="239350"/>
            </a:xfrm>
            <a:custGeom>
              <a:avLst/>
              <a:gdLst/>
              <a:ahLst/>
              <a:cxnLst/>
              <a:rect l="l" t="t" r="r" b="b"/>
              <a:pathLst>
                <a:path w="7540" h="9574" extrusionOk="0">
                  <a:moveTo>
                    <a:pt x="4203" y="434"/>
                  </a:moveTo>
                  <a:cubicBezTo>
                    <a:pt x="4670" y="534"/>
                    <a:pt x="5071" y="801"/>
                    <a:pt x="5338" y="1201"/>
                  </a:cubicBezTo>
                  <a:cubicBezTo>
                    <a:pt x="6605" y="3003"/>
                    <a:pt x="7106" y="5404"/>
                    <a:pt x="6538" y="7072"/>
                  </a:cubicBezTo>
                  <a:cubicBezTo>
                    <a:pt x="6238" y="8006"/>
                    <a:pt x="5471" y="8707"/>
                    <a:pt x="4537" y="8974"/>
                  </a:cubicBezTo>
                  <a:cubicBezTo>
                    <a:pt x="4085" y="9101"/>
                    <a:pt x="3674" y="9155"/>
                    <a:pt x="3302" y="9155"/>
                  </a:cubicBezTo>
                  <a:cubicBezTo>
                    <a:pt x="1726" y="9155"/>
                    <a:pt x="852" y="8179"/>
                    <a:pt x="501" y="7639"/>
                  </a:cubicBezTo>
                  <a:cubicBezTo>
                    <a:pt x="434" y="7139"/>
                    <a:pt x="434" y="6605"/>
                    <a:pt x="501" y="6105"/>
                  </a:cubicBezTo>
                  <a:cubicBezTo>
                    <a:pt x="801" y="4070"/>
                    <a:pt x="1868" y="2936"/>
                    <a:pt x="3103" y="1635"/>
                  </a:cubicBezTo>
                  <a:cubicBezTo>
                    <a:pt x="3470" y="1235"/>
                    <a:pt x="3837" y="868"/>
                    <a:pt x="4203" y="434"/>
                  </a:cubicBezTo>
                  <a:close/>
                  <a:moveTo>
                    <a:pt x="4137" y="0"/>
                  </a:moveTo>
                  <a:cubicBezTo>
                    <a:pt x="4070" y="0"/>
                    <a:pt x="3970" y="34"/>
                    <a:pt x="3937" y="101"/>
                  </a:cubicBezTo>
                  <a:cubicBezTo>
                    <a:pt x="3570" y="534"/>
                    <a:pt x="3169" y="934"/>
                    <a:pt x="2802" y="1335"/>
                  </a:cubicBezTo>
                  <a:cubicBezTo>
                    <a:pt x="1568" y="2636"/>
                    <a:pt x="401" y="3870"/>
                    <a:pt x="101" y="6038"/>
                  </a:cubicBezTo>
                  <a:cubicBezTo>
                    <a:pt x="0" y="6605"/>
                    <a:pt x="0" y="7206"/>
                    <a:pt x="101" y="7773"/>
                  </a:cubicBezTo>
                  <a:cubicBezTo>
                    <a:pt x="101" y="7806"/>
                    <a:pt x="134" y="7806"/>
                    <a:pt x="134" y="7839"/>
                  </a:cubicBezTo>
                  <a:cubicBezTo>
                    <a:pt x="834" y="8907"/>
                    <a:pt x="2002" y="9574"/>
                    <a:pt x="3303" y="9574"/>
                  </a:cubicBezTo>
                  <a:cubicBezTo>
                    <a:pt x="3736" y="9574"/>
                    <a:pt x="4203" y="9507"/>
                    <a:pt x="4637" y="9374"/>
                  </a:cubicBezTo>
                  <a:cubicBezTo>
                    <a:pt x="5738" y="9074"/>
                    <a:pt x="6572" y="8273"/>
                    <a:pt x="6905" y="7239"/>
                  </a:cubicBezTo>
                  <a:cubicBezTo>
                    <a:pt x="7539" y="5438"/>
                    <a:pt x="7039" y="2869"/>
                    <a:pt x="5671" y="968"/>
                  </a:cubicBezTo>
                  <a:cubicBezTo>
                    <a:pt x="5338" y="434"/>
                    <a:pt x="4771" y="101"/>
                    <a:pt x="413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4"/>
            <p:cNvSpPr/>
            <p:nvPr/>
          </p:nvSpPr>
          <p:spPr>
            <a:xfrm>
              <a:off x="3781200" y="2120475"/>
              <a:ext cx="331925" cy="365100"/>
            </a:xfrm>
            <a:custGeom>
              <a:avLst/>
              <a:gdLst/>
              <a:ahLst/>
              <a:cxnLst/>
              <a:rect l="l" t="t" r="r" b="b"/>
              <a:pathLst>
                <a:path w="13277" h="14604" extrusionOk="0">
                  <a:moveTo>
                    <a:pt x="7436" y="1"/>
                  </a:moveTo>
                  <a:cubicBezTo>
                    <a:pt x="7211" y="1"/>
                    <a:pt x="6990" y="9"/>
                    <a:pt x="6772" y="27"/>
                  </a:cubicBezTo>
                  <a:cubicBezTo>
                    <a:pt x="6772" y="27"/>
                    <a:pt x="3803" y="427"/>
                    <a:pt x="835" y="927"/>
                  </a:cubicBezTo>
                  <a:cubicBezTo>
                    <a:pt x="601" y="2462"/>
                    <a:pt x="1" y="6831"/>
                    <a:pt x="701" y="10100"/>
                  </a:cubicBezTo>
                  <a:cubicBezTo>
                    <a:pt x="1327" y="13103"/>
                    <a:pt x="2496" y="14604"/>
                    <a:pt x="4280" y="14604"/>
                  </a:cubicBezTo>
                  <a:cubicBezTo>
                    <a:pt x="4875" y="14604"/>
                    <a:pt x="5538" y="14437"/>
                    <a:pt x="6272" y="14103"/>
                  </a:cubicBezTo>
                  <a:cubicBezTo>
                    <a:pt x="9174" y="12769"/>
                    <a:pt x="10742" y="10467"/>
                    <a:pt x="12109" y="6098"/>
                  </a:cubicBezTo>
                  <a:cubicBezTo>
                    <a:pt x="12576" y="4496"/>
                    <a:pt x="12977" y="2895"/>
                    <a:pt x="13277" y="1261"/>
                  </a:cubicBezTo>
                  <a:cubicBezTo>
                    <a:pt x="11516" y="604"/>
                    <a:pt x="9354" y="1"/>
                    <a:pt x="74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4"/>
            <p:cNvSpPr/>
            <p:nvPr/>
          </p:nvSpPr>
          <p:spPr>
            <a:xfrm>
              <a:off x="3775375" y="2115400"/>
              <a:ext cx="343600" cy="375175"/>
            </a:xfrm>
            <a:custGeom>
              <a:avLst/>
              <a:gdLst/>
              <a:ahLst/>
              <a:cxnLst/>
              <a:rect l="l" t="t" r="r" b="b"/>
              <a:pathLst>
                <a:path w="13744" h="15007" extrusionOk="0">
                  <a:moveTo>
                    <a:pt x="7635" y="441"/>
                  </a:moveTo>
                  <a:cubicBezTo>
                    <a:pt x="9734" y="441"/>
                    <a:pt x="11973" y="1146"/>
                    <a:pt x="13276" y="1631"/>
                  </a:cubicBezTo>
                  <a:cubicBezTo>
                    <a:pt x="12976" y="3198"/>
                    <a:pt x="12609" y="4733"/>
                    <a:pt x="12142" y="6234"/>
                  </a:cubicBezTo>
                  <a:cubicBezTo>
                    <a:pt x="10775" y="10637"/>
                    <a:pt x="9173" y="12872"/>
                    <a:pt x="6405" y="14106"/>
                  </a:cubicBezTo>
                  <a:cubicBezTo>
                    <a:pt x="5711" y="14434"/>
                    <a:pt x="5084" y="14594"/>
                    <a:pt x="4524" y="14594"/>
                  </a:cubicBezTo>
                  <a:cubicBezTo>
                    <a:pt x="4114" y="14594"/>
                    <a:pt x="3741" y="14509"/>
                    <a:pt x="3403" y="14340"/>
                  </a:cubicBezTo>
                  <a:cubicBezTo>
                    <a:pt x="2369" y="13806"/>
                    <a:pt x="1601" y="12438"/>
                    <a:pt x="1134" y="10237"/>
                  </a:cubicBezTo>
                  <a:cubicBezTo>
                    <a:pt x="467" y="7168"/>
                    <a:pt x="968" y="3098"/>
                    <a:pt x="1268" y="1330"/>
                  </a:cubicBezTo>
                  <a:cubicBezTo>
                    <a:pt x="3992" y="850"/>
                    <a:pt x="6748" y="461"/>
                    <a:pt x="6988" y="461"/>
                  </a:cubicBezTo>
                  <a:cubicBezTo>
                    <a:pt x="6998" y="461"/>
                    <a:pt x="7004" y="462"/>
                    <a:pt x="7005" y="463"/>
                  </a:cubicBezTo>
                  <a:cubicBezTo>
                    <a:pt x="7213" y="448"/>
                    <a:pt x="7423" y="441"/>
                    <a:pt x="7635" y="441"/>
                  </a:cubicBezTo>
                  <a:close/>
                  <a:moveTo>
                    <a:pt x="7657" y="1"/>
                  </a:moveTo>
                  <a:cubicBezTo>
                    <a:pt x="7415" y="1"/>
                    <a:pt x="7175" y="10"/>
                    <a:pt x="6938" y="29"/>
                  </a:cubicBezTo>
                  <a:cubicBezTo>
                    <a:pt x="6905" y="29"/>
                    <a:pt x="3936" y="430"/>
                    <a:pt x="1001" y="930"/>
                  </a:cubicBezTo>
                  <a:cubicBezTo>
                    <a:pt x="934" y="963"/>
                    <a:pt x="867" y="1030"/>
                    <a:pt x="834" y="1097"/>
                  </a:cubicBezTo>
                  <a:cubicBezTo>
                    <a:pt x="567" y="2798"/>
                    <a:pt x="0" y="7101"/>
                    <a:pt x="701" y="10337"/>
                  </a:cubicBezTo>
                  <a:cubicBezTo>
                    <a:pt x="1201" y="12672"/>
                    <a:pt x="2035" y="14106"/>
                    <a:pt x="3202" y="14707"/>
                  </a:cubicBezTo>
                  <a:cubicBezTo>
                    <a:pt x="3603" y="14907"/>
                    <a:pt x="4070" y="15007"/>
                    <a:pt x="4503" y="15007"/>
                  </a:cubicBezTo>
                  <a:cubicBezTo>
                    <a:pt x="5237" y="14973"/>
                    <a:pt x="5938" y="14807"/>
                    <a:pt x="6572" y="14506"/>
                  </a:cubicBezTo>
                  <a:cubicBezTo>
                    <a:pt x="9474" y="13172"/>
                    <a:pt x="11108" y="10871"/>
                    <a:pt x="12509" y="6334"/>
                  </a:cubicBezTo>
                  <a:cubicBezTo>
                    <a:pt x="13009" y="4766"/>
                    <a:pt x="13410" y="3132"/>
                    <a:pt x="13710" y="1497"/>
                  </a:cubicBezTo>
                  <a:cubicBezTo>
                    <a:pt x="13743" y="1397"/>
                    <a:pt x="13677" y="1297"/>
                    <a:pt x="13577" y="1264"/>
                  </a:cubicBezTo>
                  <a:cubicBezTo>
                    <a:pt x="12282" y="782"/>
                    <a:pt x="9899" y="1"/>
                    <a:pt x="765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4"/>
            <p:cNvSpPr/>
            <p:nvPr/>
          </p:nvSpPr>
          <p:spPr>
            <a:xfrm>
              <a:off x="3581050" y="2170300"/>
              <a:ext cx="114275" cy="688275"/>
            </a:xfrm>
            <a:custGeom>
              <a:avLst/>
              <a:gdLst/>
              <a:ahLst/>
              <a:cxnLst/>
              <a:rect l="l" t="t" r="r" b="b"/>
              <a:pathLst>
                <a:path w="4571" h="27531" extrusionOk="0">
                  <a:moveTo>
                    <a:pt x="4347" y="0"/>
                  </a:moveTo>
                  <a:cubicBezTo>
                    <a:pt x="4285" y="0"/>
                    <a:pt x="4214" y="37"/>
                    <a:pt x="4171" y="102"/>
                  </a:cubicBezTo>
                  <a:cubicBezTo>
                    <a:pt x="3070" y="1670"/>
                    <a:pt x="1969" y="10042"/>
                    <a:pt x="1869" y="10776"/>
                  </a:cubicBezTo>
                  <a:cubicBezTo>
                    <a:pt x="1635" y="11176"/>
                    <a:pt x="1" y="14078"/>
                    <a:pt x="701" y="15946"/>
                  </a:cubicBezTo>
                  <a:cubicBezTo>
                    <a:pt x="935" y="16513"/>
                    <a:pt x="1168" y="17014"/>
                    <a:pt x="1402" y="17514"/>
                  </a:cubicBezTo>
                  <a:cubicBezTo>
                    <a:pt x="1902" y="18682"/>
                    <a:pt x="2369" y="19682"/>
                    <a:pt x="2369" y="20650"/>
                  </a:cubicBezTo>
                  <a:cubicBezTo>
                    <a:pt x="2369" y="22051"/>
                    <a:pt x="301" y="27221"/>
                    <a:pt x="301" y="27255"/>
                  </a:cubicBezTo>
                  <a:cubicBezTo>
                    <a:pt x="234" y="27355"/>
                    <a:pt x="301" y="27488"/>
                    <a:pt x="401" y="27521"/>
                  </a:cubicBezTo>
                  <a:lnTo>
                    <a:pt x="468" y="27521"/>
                  </a:lnTo>
                  <a:cubicBezTo>
                    <a:pt x="486" y="27527"/>
                    <a:pt x="505" y="27530"/>
                    <a:pt x="523" y="27530"/>
                  </a:cubicBezTo>
                  <a:cubicBezTo>
                    <a:pt x="603" y="27530"/>
                    <a:pt x="674" y="27476"/>
                    <a:pt x="701" y="27421"/>
                  </a:cubicBezTo>
                  <a:cubicBezTo>
                    <a:pt x="768" y="27188"/>
                    <a:pt x="2803" y="22151"/>
                    <a:pt x="2803" y="20650"/>
                  </a:cubicBezTo>
                  <a:cubicBezTo>
                    <a:pt x="2803" y="19582"/>
                    <a:pt x="2336" y="18548"/>
                    <a:pt x="1769" y="17347"/>
                  </a:cubicBezTo>
                  <a:cubicBezTo>
                    <a:pt x="1569" y="16847"/>
                    <a:pt x="1335" y="16347"/>
                    <a:pt x="1102" y="15780"/>
                  </a:cubicBezTo>
                  <a:cubicBezTo>
                    <a:pt x="435" y="14045"/>
                    <a:pt x="2236" y="11010"/>
                    <a:pt x="2236" y="10976"/>
                  </a:cubicBezTo>
                  <a:cubicBezTo>
                    <a:pt x="2236" y="10943"/>
                    <a:pt x="2269" y="10909"/>
                    <a:pt x="2269" y="10876"/>
                  </a:cubicBezTo>
                  <a:cubicBezTo>
                    <a:pt x="2269" y="10809"/>
                    <a:pt x="3470" y="1870"/>
                    <a:pt x="4504" y="335"/>
                  </a:cubicBezTo>
                  <a:cubicBezTo>
                    <a:pt x="4571" y="235"/>
                    <a:pt x="4538" y="102"/>
                    <a:pt x="4437" y="35"/>
                  </a:cubicBezTo>
                  <a:cubicBezTo>
                    <a:pt x="4414" y="11"/>
                    <a:pt x="4382" y="0"/>
                    <a:pt x="434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4"/>
            <p:cNvSpPr/>
            <p:nvPr/>
          </p:nvSpPr>
          <p:spPr>
            <a:xfrm>
              <a:off x="3345050" y="2556450"/>
              <a:ext cx="599625" cy="401125"/>
            </a:xfrm>
            <a:custGeom>
              <a:avLst/>
              <a:gdLst/>
              <a:ahLst/>
              <a:cxnLst/>
              <a:rect l="l" t="t" r="r" b="b"/>
              <a:pathLst>
                <a:path w="23985" h="16045" extrusionOk="0">
                  <a:moveTo>
                    <a:pt x="1569" y="0"/>
                  </a:moveTo>
                  <a:lnTo>
                    <a:pt x="1" y="1668"/>
                  </a:lnTo>
                  <a:lnTo>
                    <a:pt x="1902" y="7505"/>
                  </a:lnTo>
                  <a:lnTo>
                    <a:pt x="10242" y="14777"/>
                  </a:lnTo>
                  <a:lnTo>
                    <a:pt x="22417" y="16045"/>
                  </a:lnTo>
                  <a:lnTo>
                    <a:pt x="23985" y="7806"/>
                  </a:lnTo>
                  <a:lnTo>
                    <a:pt x="23785" y="6338"/>
                  </a:lnTo>
                  <a:lnTo>
                    <a:pt x="22951" y="6238"/>
                  </a:lnTo>
                  <a:cubicBezTo>
                    <a:pt x="22117" y="6138"/>
                    <a:pt x="19615" y="5004"/>
                    <a:pt x="16813" y="4670"/>
                  </a:cubicBezTo>
                  <a:cubicBezTo>
                    <a:pt x="16591" y="4647"/>
                    <a:pt x="16369" y="4636"/>
                    <a:pt x="16149" y="4636"/>
                  </a:cubicBezTo>
                  <a:cubicBezTo>
                    <a:pt x="13556" y="4636"/>
                    <a:pt x="11176" y="6138"/>
                    <a:pt x="11176" y="6138"/>
                  </a:cubicBezTo>
                  <a:cubicBezTo>
                    <a:pt x="10975" y="3636"/>
                    <a:pt x="9041" y="2735"/>
                    <a:pt x="4804" y="1334"/>
                  </a:cubicBezTo>
                  <a:cubicBezTo>
                    <a:pt x="3704" y="1001"/>
                    <a:pt x="2603" y="534"/>
                    <a:pt x="15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4"/>
            <p:cNvSpPr/>
            <p:nvPr/>
          </p:nvSpPr>
          <p:spPr>
            <a:xfrm>
              <a:off x="3340050" y="2550875"/>
              <a:ext cx="609625" cy="411725"/>
            </a:xfrm>
            <a:custGeom>
              <a:avLst/>
              <a:gdLst/>
              <a:ahLst/>
              <a:cxnLst/>
              <a:rect l="l" t="t" r="r" b="b"/>
              <a:pathLst>
                <a:path w="24385" h="16469" extrusionOk="0">
                  <a:moveTo>
                    <a:pt x="1835" y="457"/>
                  </a:moveTo>
                  <a:cubicBezTo>
                    <a:pt x="2836" y="990"/>
                    <a:pt x="3870" y="1424"/>
                    <a:pt x="4971" y="1757"/>
                  </a:cubicBezTo>
                  <a:cubicBezTo>
                    <a:pt x="9141" y="3125"/>
                    <a:pt x="10975" y="3992"/>
                    <a:pt x="11175" y="6361"/>
                  </a:cubicBezTo>
                  <a:cubicBezTo>
                    <a:pt x="11175" y="6427"/>
                    <a:pt x="11242" y="6494"/>
                    <a:pt x="11309" y="6528"/>
                  </a:cubicBezTo>
                  <a:cubicBezTo>
                    <a:pt x="11326" y="6544"/>
                    <a:pt x="11359" y="6553"/>
                    <a:pt x="11396" y="6553"/>
                  </a:cubicBezTo>
                  <a:cubicBezTo>
                    <a:pt x="11434" y="6553"/>
                    <a:pt x="11476" y="6544"/>
                    <a:pt x="11509" y="6528"/>
                  </a:cubicBezTo>
                  <a:cubicBezTo>
                    <a:pt x="11509" y="6528"/>
                    <a:pt x="13854" y="5058"/>
                    <a:pt x="16334" y="5058"/>
                  </a:cubicBezTo>
                  <a:cubicBezTo>
                    <a:pt x="16549" y="5058"/>
                    <a:pt x="16764" y="5069"/>
                    <a:pt x="16980" y="5093"/>
                  </a:cubicBezTo>
                  <a:cubicBezTo>
                    <a:pt x="18581" y="5327"/>
                    <a:pt x="20182" y="5694"/>
                    <a:pt x="21683" y="6261"/>
                  </a:cubicBezTo>
                  <a:cubicBezTo>
                    <a:pt x="22150" y="6427"/>
                    <a:pt x="22650" y="6561"/>
                    <a:pt x="23151" y="6661"/>
                  </a:cubicBezTo>
                  <a:lnTo>
                    <a:pt x="23818" y="6761"/>
                  </a:lnTo>
                  <a:lnTo>
                    <a:pt x="23985" y="8029"/>
                  </a:lnTo>
                  <a:lnTo>
                    <a:pt x="22483" y="16034"/>
                  </a:lnTo>
                  <a:lnTo>
                    <a:pt x="10542" y="14800"/>
                  </a:lnTo>
                  <a:lnTo>
                    <a:pt x="2302" y="7595"/>
                  </a:lnTo>
                  <a:lnTo>
                    <a:pt x="468" y="1924"/>
                  </a:lnTo>
                  <a:lnTo>
                    <a:pt x="1835" y="457"/>
                  </a:lnTo>
                  <a:close/>
                  <a:moveTo>
                    <a:pt x="1780" y="1"/>
                  </a:moveTo>
                  <a:cubicBezTo>
                    <a:pt x="1725" y="1"/>
                    <a:pt x="1674" y="17"/>
                    <a:pt x="1635" y="56"/>
                  </a:cubicBezTo>
                  <a:lnTo>
                    <a:pt x="67" y="1724"/>
                  </a:lnTo>
                  <a:cubicBezTo>
                    <a:pt x="1" y="1791"/>
                    <a:pt x="1" y="1858"/>
                    <a:pt x="1" y="1958"/>
                  </a:cubicBezTo>
                  <a:lnTo>
                    <a:pt x="1902" y="7795"/>
                  </a:lnTo>
                  <a:cubicBezTo>
                    <a:pt x="1902" y="7828"/>
                    <a:pt x="1935" y="7862"/>
                    <a:pt x="1969" y="7862"/>
                  </a:cubicBezTo>
                  <a:lnTo>
                    <a:pt x="10308" y="15167"/>
                  </a:lnTo>
                  <a:cubicBezTo>
                    <a:pt x="10308" y="15200"/>
                    <a:pt x="10375" y="15234"/>
                    <a:pt x="10408" y="15234"/>
                  </a:cubicBezTo>
                  <a:lnTo>
                    <a:pt x="22617" y="16468"/>
                  </a:lnTo>
                  <a:cubicBezTo>
                    <a:pt x="22717" y="16468"/>
                    <a:pt x="22817" y="16401"/>
                    <a:pt x="22850" y="16335"/>
                  </a:cubicBezTo>
                  <a:lnTo>
                    <a:pt x="24385" y="8062"/>
                  </a:lnTo>
                  <a:cubicBezTo>
                    <a:pt x="24385" y="8062"/>
                    <a:pt x="24385" y="8029"/>
                    <a:pt x="24385" y="7995"/>
                  </a:cubicBezTo>
                  <a:lnTo>
                    <a:pt x="24185" y="6528"/>
                  </a:lnTo>
                  <a:cubicBezTo>
                    <a:pt x="24185" y="6461"/>
                    <a:pt x="24085" y="6361"/>
                    <a:pt x="24018" y="6361"/>
                  </a:cubicBezTo>
                  <a:lnTo>
                    <a:pt x="23184" y="6261"/>
                  </a:lnTo>
                  <a:cubicBezTo>
                    <a:pt x="22717" y="6161"/>
                    <a:pt x="22250" y="6027"/>
                    <a:pt x="21816" y="5860"/>
                  </a:cubicBezTo>
                  <a:cubicBezTo>
                    <a:pt x="20249" y="5327"/>
                    <a:pt x="18647" y="4926"/>
                    <a:pt x="17013" y="4693"/>
                  </a:cubicBezTo>
                  <a:cubicBezTo>
                    <a:pt x="16774" y="4666"/>
                    <a:pt x="16537" y="4654"/>
                    <a:pt x="16301" y="4654"/>
                  </a:cubicBezTo>
                  <a:cubicBezTo>
                    <a:pt x="14196" y="4654"/>
                    <a:pt x="12262" y="5637"/>
                    <a:pt x="11542" y="6027"/>
                  </a:cubicBezTo>
                  <a:cubicBezTo>
                    <a:pt x="11175" y="3659"/>
                    <a:pt x="9241" y="2758"/>
                    <a:pt x="5071" y="1357"/>
                  </a:cubicBezTo>
                  <a:cubicBezTo>
                    <a:pt x="3970" y="1024"/>
                    <a:pt x="2903" y="590"/>
                    <a:pt x="1902" y="23"/>
                  </a:cubicBezTo>
                  <a:cubicBezTo>
                    <a:pt x="1861" y="9"/>
                    <a:pt x="1819" y="1"/>
                    <a:pt x="178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4"/>
            <p:cNvSpPr/>
            <p:nvPr/>
          </p:nvSpPr>
          <p:spPr>
            <a:xfrm>
              <a:off x="3332550" y="2589800"/>
              <a:ext cx="627975" cy="391125"/>
            </a:xfrm>
            <a:custGeom>
              <a:avLst/>
              <a:gdLst/>
              <a:ahLst/>
              <a:cxnLst/>
              <a:rect l="l" t="t" r="r" b="b"/>
              <a:pathLst>
                <a:path w="25119" h="15645" extrusionOk="0">
                  <a:moveTo>
                    <a:pt x="1" y="0"/>
                  </a:moveTo>
                  <a:lnTo>
                    <a:pt x="2602" y="10241"/>
                  </a:lnTo>
                  <a:lnTo>
                    <a:pt x="9908" y="15645"/>
                  </a:lnTo>
                  <a:lnTo>
                    <a:pt x="10842" y="15011"/>
                  </a:lnTo>
                  <a:lnTo>
                    <a:pt x="24285" y="15645"/>
                  </a:lnTo>
                  <a:lnTo>
                    <a:pt x="25118" y="6472"/>
                  </a:lnTo>
                  <a:lnTo>
                    <a:pt x="10942" y="6772"/>
                  </a:lnTo>
                  <a:lnTo>
                    <a:pt x="9908" y="844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4"/>
            <p:cNvSpPr/>
            <p:nvPr/>
          </p:nvSpPr>
          <p:spPr>
            <a:xfrm>
              <a:off x="3326725" y="2584725"/>
              <a:ext cx="638800" cy="401625"/>
            </a:xfrm>
            <a:custGeom>
              <a:avLst/>
              <a:gdLst/>
              <a:ahLst/>
              <a:cxnLst/>
              <a:rect l="l" t="t" r="r" b="b"/>
              <a:pathLst>
                <a:path w="25552" h="16065" extrusionOk="0">
                  <a:moveTo>
                    <a:pt x="600" y="804"/>
                  </a:moveTo>
                  <a:lnTo>
                    <a:pt x="9974" y="8809"/>
                  </a:lnTo>
                  <a:cubicBezTo>
                    <a:pt x="10041" y="8843"/>
                    <a:pt x="10107" y="8843"/>
                    <a:pt x="10141" y="8843"/>
                  </a:cubicBezTo>
                  <a:cubicBezTo>
                    <a:pt x="10207" y="8843"/>
                    <a:pt x="10274" y="8809"/>
                    <a:pt x="10307" y="8743"/>
                  </a:cubicBezTo>
                  <a:lnTo>
                    <a:pt x="11275" y="7175"/>
                  </a:lnTo>
                  <a:lnTo>
                    <a:pt x="25118" y="6875"/>
                  </a:lnTo>
                  <a:lnTo>
                    <a:pt x="24317" y="15648"/>
                  </a:lnTo>
                  <a:lnTo>
                    <a:pt x="11075" y="15014"/>
                  </a:lnTo>
                  <a:cubicBezTo>
                    <a:pt x="11041" y="15014"/>
                    <a:pt x="10975" y="15014"/>
                    <a:pt x="10941" y="15047"/>
                  </a:cubicBezTo>
                  <a:lnTo>
                    <a:pt x="10141" y="15581"/>
                  </a:lnTo>
                  <a:lnTo>
                    <a:pt x="3002" y="10311"/>
                  </a:lnTo>
                  <a:lnTo>
                    <a:pt x="600" y="804"/>
                  </a:lnTo>
                  <a:close/>
                  <a:moveTo>
                    <a:pt x="204" y="0"/>
                  </a:moveTo>
                  <a:cubicBezTo>
                    <a:pt x="172" y="0"/>
                    <a:pt x="138" y="11"/>
                    <a:pt x="100" y="37"/>
                  </a:cubicBezTo>
                  <a:cubicBezTo>
                    <a:pt x="33" y="70"/>
                    <a:pt x="0" y="170"/>
                    <a:pt x="33" y="270"/>
                  </a:cubicBezTo>
                  <a:lnTo>
                    <a:pt x="2635" y="10477"/>
                  </a:lnTo>
                  <a:cubicBezTo>
                    <a:pt x="2635" y="10544"/>
                    <a:pt x="2669" y="10577"/>
                    <a:pt x="2702" y="10611"/>
                  </a:cubicBezTo>
                  <a:lnTo>
                    <a:pt x="10007" y="16015"/>
                  </a:lnTo>
                  <a:cubicBezTo>
                    <a:pt x="10041" y="16048"/>
                    <a:pt x="10082" y="16065"/>
                    <a:pt x="10124" y="16065"/>
                  </a:cubicBezTo>
                  <a:cubicBezTo>
                    <a:pt x="10166" y="16065"/>
                    <a:pt x="10207" y="16048"/>
                    <a:pt x="10241" y="16015"/>
                  </a:cubicBezTo>
                  <a:lnTo>
                    <a:pt x="11141" y="15448"/>
                  </a:lnTo>
                  <a:lnTo>
                    <a:pt x="24518" y="16048"/>
                  </a:lnTo>
                  <a:cubicBezTo>
                    <a:pt x="24618" y="16048"/>
                    <a:pt x="24718" y="15981"/>
                    <a:pt x="24718" y="15881"/>
                  </a:cubicBezTo>
                  <a:lnTo>
                    <a:pt x="25552" y="6708"/>
                  </a:lnTo>
                  <a:cubicBezTo>
                    <a:pt x="25552" y="6641"/>
                    <a:pt x="25518" y="6575"/>
                    <a:pt x="25485" y="6541"/>
                  </a:cubicBezTo>
                  <a:cubicBezTo>
                    <a:pt x="25452" y="6474"/>
                    <a:pt x="25385" y="6474"/>
                    <a:pt x="25351" y="6474"/>
                  </a:cubicBezTo>
                  <a:lnTo>
                    <a:pt x="11175" y="6775"/>
                  </a:lnTo>
                  <a:cubicBezTo>
                    <a:pt x="11075" y="6775"/>
                    <a:pt x="11008" y="6808"/>
                    <a:pt x="10975" y="6875"/>
                  </a:cubicBezTo>
                  <a:lnTo>
                    <a:pt x="10074" y="8342"/>
                  </a:lnTo>
                  <a:lnTo>
                    <a:pt x="367" y="70"/>
                  </a:lnTo>
                  <a:cubicBezTo>
                    <a:pt x="305" y="29"/>
                    <a:pt x="256" y="0"/>
                    <a:pt x="20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4"/>
            <p:cNvSpPr/>
            <p:nvPr/>
          </p:nvSpPr>
          <p:spPr>
            <a:xfrm>
              <a:off x="3498575" y="2225225"/>
              <a:ext cx="913100" cy="823475"/>
            </a:xfrm>
            <a:custGeom>
              <a:avLst/>
              <a:gdLst/>
              <a:ahLst/>
              <a:cxnLst/>
              <a:rect l="l" t="t" r="r" b="b"/>
              <a:pathLst>
                <a:path w="36524" h="32939" extrusionOk="0">
                  <a:moveTo>
                    <a:pt x="30625" y="0"/>
                  </a:moveTo>
                  <a:cubicBezTo>
                    <a:pt x="29562" y="0"/>
                    <a:pt x="28029" y="2585"/>
                    <a:pt x="27851" y="11781"/>
                  </a:cubicBezTo>
                  <a:lnTo>
                    <a:pt x="27651" y="23657"/>
                  </a:lnTo>
                  <a:cubicBezTo>
                    <a:pt x="27651" y="23657"/>
                    <a:pt x="21513" y="27092"/>
                    <a:pt x="18044" y="28026"/>
                  </a:cubicBezTo>
                  <a:cubicBezTo>
                    <a:pt x="16176" y="28593"/>
                    <a:pt x="14208" y="28927"/>
                    <a:pt x="12206" y="28994"/>
                  </a:cubicBezTo>
                  <a:cubicBezTo>
                    <a:pt x="11906" y="28994"/>
                    <a:pt x="10538" y="26792"/>
                    <a:pt x="9838" y="26058"/>
                  </a:cubicBezTo>
                  <a:cubicBezTo>
                    <a:pt x="9104" y="25324"/>
                    <a:pt x="8504" y="25324"/>
                    <a:pt x="7169" y="24657"/>
                  </a:cubicBezTo>
                  <a:cubicBezTo>
                    <a:pt x="5945" y="24045"/>
                    <a:pt x="5179" y="23762"/>
                    <a:pt x="4825" y="23762"/>
                  </a:cubicBezTo>
                  <a:cubicBezTo>
                    <a:pt x="4639" y="23762"/>
                    <a:pt x="4566" y="23841"/>
                    <a:pt x="4601" y="23990"/>
                  </a:cubicBezTo>
                  <a:cubicBezTo>
                    <a:pt x="4701" y="24390"/>
                    <a:pt x="4834" y="24824"/>
                    <a:pt x="5768" y="25324"/>
                  </a:cubicBezTo>
                  <a:cubicBezTo>
                    <a:pt x="6702" y="25858"/>
                    <a:pt x="7336" y="26258"/>
                    <a:pt x="7336" y="26258"/>
                  </a:cubicBezTo>
                  <a:lnTo>
                    <a:pt x="7536" y="26692"/>
                  </a:lnTo>
                  <a:cubicBezTo>
                    <a:pt x="7536" y="26692"/>
                    <a:pt x="5235" y="26358"/>
                    <a:pt x="4301" y="26158"/>
                  </a:cubicBezTo>
                  <a:cubicBezTo>
                    <a:pt x="3367" y="25958"/>
                    <a:pt x="965" y="24290"/>
                    <a:pt x="965" y="24290"/>
                  </a:cubicBezTo>
                  <a:cubicBezTo>
                    <a:pt x="965" y="24290"/>
                    <a:pt x="956" y="24290"/>
                    <a:pt x="939" y="24290"/>
                  </a:cubicBezTo>
                  <a:cubicBezTo>
                    <a:pt x="784" y="24290"/>
                    <a:pt x="1" y="24344"/>
                    <a:pt x="665" y="25491"/>
                  </a:cubicBezTo>
                  <a:cubicBezTo>
                    <a:pt x="1399" y="26725"/>
                    <a:pt x="2099" y="26792"/>
                    <a:pt x="2099" y="26792"/>
                  </a:cubicBezTo>
                  <a:cubicBezTo>
                    <a:pt x="2233" y="27526"/>
                    <a:pt x="2599" y="28226"/>
                    <a:pt x="3167" y="28760"/>
                  </a:cubicBezTo>
                  <a:cubicBezTo>
                    <a:pt x="3600" y="29194"/>
                    <a:pt x="4101" y="29561"/>
                    <a:pt x="4601" y="29928"/>
                  </a:cubicBezTo>
                  <a:cubicBezTo>
                    <a:pt x="4601" y="29928"/>
                    <a:pt x="3726" y="29690"/>
                    <a:pt x="3202" y="29690"/>
                  </a:cubicBezTo>
                  <a:cubicBezTo>
                    <a:pt x="2940" y="29690"/>
                    <a:pt x="2766" y="29750"/>
                    <a:pt x="2833" y="29928"/>
                  </a:cubicBezTo>
                  <a:cubicBezTo>
                    <a:pt x="3033" y="30428"/>
                    <a:pt x="4301" y="30662"/>
                    <a:pt x="5868" y="31362"/>
                  </a:cubicBezTo>
                  <a:cubicBezTo>
                    <a:pt x="7436" y="32096"/>
                    <a:pt x="10972" y="32196"/>
                    <a:pt x="12940" y="32530"/>
                  </a:cubicBezTo>
                  <a:cubicBezTo>
                    <a:pt x="15042" y="32802"/>
                    <a:pt x="17155" y="32938"/>
                    <a:pt x="19265" y="32938"/>
                  </a:cubicBezTo>
                  <a:cubicBezTo>
                    <a:pt x="20773" y="32938"/>
                    <a:pt x="22280" y="32869"/>
                    <a:pt x="23781" y="32730"/>
                  </a:cubicBezTo>
                  <a:cubicBezTo>
                    <a:pt x="27951" y="32329"/>
                    <a:pt x="34222" y="29494"/>
                    <a:pt x="35356" y="28560"/>
                  </a:cubicBezTo>
                  <a:cubicBezTo>
                    <a:pt x="36524" y="27626"/>
                    <a:pt x="35790" y="17085"/>
                    <a:pt x="35456" y="14683"/>
                  </a:cubicBezTo>
                  <a:cubicBezTo>
                    <a:pt x="35156" y="12315"/>
                    <a:pt x="34522" y="7812"/>
                    <a:pt x="34122" y="5744"/>
                  </a:cubicBezTo>
                  <a:cubicBezTo>
                    <a:pt x="33688" y="3642"/>
                    <a:pt x="32020" y="740"/>
                    <a:pt x="30986" y="106"/>
                  </a:cubicBezTo>
                  <a:cubicBezTo>
                    <a:pt x="30875" y="38"/>
                    <a:pt x="30753" y="0"/>
                    <a:pt x="30625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34"/>
            <p:cNvSpPr/>
            <p:nvPr/>
          </p:nvSpPr>
          <p:spPr>
            <a:xfrm>
              <a:off x="3501000" y="2220575"/>
              <a:ext cx="919025" cy="833025"/>
            </a:xfrm>
            <a:custGeom>
              <a:avLst/>
              <a:gdLst/>
              <a:ahLst/>
              <a:cxnLst/>
              <a:rect l="l" t="t" r="r" b="b"/>
              <a:pathLst>
                <a:path w="36761" h="33321" extrusionOk="0">
                  <a:moveTo>
                    <a:pt x="30522" y="384"/>
                  </a:moveTo>
                  <a:cubicBezTo>
                    <a:pt x="30614" y="384"/>
                    <a:pt x="30706" y="409"/>
                    <a:pt x="30789" y="459"/>
                  </a:cubicBezTo>
                  <a:cubicBezTo>
                    <a:pt x="31723" y="1026"/>
                    <a:pt x="33391" y="3862"/>
                    <a:pt x="33825" y="5963"/>
                  </a:cubicBezTo>
                  <a:cubicBezTo>
                    <a:pt x="34225" y="8065"/>
                    <a:pt x="34859" y="12568"/>
                    <a:pt x="35159" y="14903"/>
                  </a:cubicBezTo>
                  <a:cubicBezTo>
                    <a:pt x="35559" y="17972"/>
                    <a:pt x="36126" y="27779"/>
                    <a:pt x="35126" y="28579"/>
                  </a:cubicBezTo>
                  <a:cubicBezTo>
                    <a:pt x="33958" y="29547"/>
                    <a:pt x="27754" y="32282"/>
                    <a:pt x="23684" y="32716"/>
                  </a:cubicBezTo>
                  <a:cubicBezTo>
                    <a:pt x="22231" y="32850"/>
                    <a:pt x="20778" y="32914"/>
                    <a:pt x="19325" y="32914"/>
                  </a:cubicBezTo>
                  <a:cubicBezTo>
                    <a:pt x="17175" y="32914"/>
                    <a:pt x="15026" y="32774"/>
                    <a:pt x="12877" y="32515"/>
                  </a:cubicBezTo>
                  <a:cubicBezTo>
                    <a:pt x="12276" y="32415"/>
                    <a:pt x="11509" y="32315"/>
                    <a:pt x="10708" y="32249"/>
                  </a:cubicBezTo>
                  <a:cubicBezTo>
                    <a:pt x="8940" y="32082"/>
                    <a:pt x="6906" y="31848"/>
                    <a:pt x="5872" y="31381"/>
                  </a:cubicBezTo>
                  <a:cubicBezTo>
                    <a:pt x="5271" y="31114"/>
                    <a:pt x="4737" y="30914"/>
                    <a:pt x="4270" y="30747"/>
                  </a:cubicBezTo>
                  <a:cubicBezTo>
                    <a:pt x="3637" y="30514"/>
                    <a:pt x="3136" y="30314"/>
                    <a:pt x="2969" y="30080"/>
                  </a:cubicBezTo>
                  <a:cubicBezTo>
                    <a:pt x="3503" y="30080"/>
                    <a:pt x="4004" y="30147"/>
                    <a:pt x="4504" y="30314"/>
                  </a:cubicBezTo>
                  <a:cubicBezTo>
                    <a:pt x="4527" y="30320"/>
                    <a:pt x="4549" y="30323"/>
                    <a:pt x="4569" y="30323"/>
                  </a:cubicBezTo>
                  <a:cubicBezTo>
                    <a:pt x="4760" y="30323"/>
                    <a:pt x="4851" y="30067"/>
                    <a:pt x="4671" y="29947"/>
                  </a:cubicBezTo>
                  <a:cubicBezTo>
                    <a:pt x="4170" y="29580"/>
                    <a:pt x="3670" y="29213"/>
                    <a:pt x="3236" y="28813"/>
                  </a:cubicBezTo>
                  <a:cubicBezTo>
                    <a:pt x="2736" y="28312"/>
                    <a:pt x="2402" y="27645"/>
                    <a:pt x="2236" y="26945"/>
                  </a:cubicBezTo>
                  <a:cubicBezTo>
                    <a:pt x="2236" y="26845"/>
                    <a:pt x="2169" y="26778"/>
                    <a:pt x="2069" y="26778"/>
                  </a:cubicBezTo>
                  <a:cubicBezTo>
                    <a:pt x="2069" y="26778"/>
                    <a:pt x="1435" y="26678"/>
                    <a:pt x="801" y="25577"/>
                  </a:cubicBezTo>
                  <a:cubicBezTo>
                    <a:pt x="501" y="25077"/>
                    <a:pt x="534" y="24877"/>
                    <a:pt x="568" y="24810"/>
                  </a:cubicBezTo>
                  <a:cubicBezTo>
                    <a:pt x="634" y="24743"/>
                    <a:pt x="735" y="24676"/>
                    <a:pt x="835" y="24676"/>
                  </a:cubicBezTo>
                  <a:cubicBezTo>
                    <a:pt x="1202" y="24943"/>
                    <a:pt x="3236" y="26344"/>
                    <a:pt x="4170" y="26578"/>
                  </a:cubicBezTo>
                  <a:cubicBezTo>
                    <a:pt x="5104" y="26778"/>
                    <a:pt x="7339" y="27078"/>
                    <a:pt x="7406" y="27078"/>
                  </a:cubicBezTo>
                  <a:cubicBezTo>
                    <a:pt x="7433" y="27087"/>
                    <a:pt x="7457" y="27091"/>
                    <a:pt x="7479" y="27091"/>
                  </a:cubicBezTo>
                  <a:cubicBezTo>
                    <a:pt x="7539" y="27091"/>
                    <a:pt x="7582" y="27060"/>
                    <a:pt x="7606" y="27011"/>
                  </a:cubicBezTo>
                  <a:cubicBezTo>
                    <a:pt x="7673" y="26945"/>
                    <a:pt x="7673" y="26845"/>
                    <a:pt x="7606" y="26778"/>
                  </a:cubicBezTo>
                  <a:lnTo>
                    <a:pt x="7406" y="26378"/>
                  </a:lnTo>
                  <a:cubicBezTo>
                    <a:pt x="7406" y="26344"/>
                    <a:pt x="7373" y="26311"/>
                    <a:pt x="7339" y="26278"/>
                  </a:cubicBezTo>
                  <a:cubicBezTo>
                    <a:pt x="7339" y="26278"/>
                    <a:pt x="6705" y="25877"/>
                    <a:pt x="5771" y="25344"/>
                  </a:cubicBezTo>
                  <a:cubicBezTo>
                    <a:pt x="4938" y="24877"/>
                    <a:pt x="4837" y="24543"/>
                    <a:pt x="4737" y="24143"/>
                  </a:cubicBezTo>
                  <a:lnTo>
                    <a:pt x="4737" y="24143"/>
                  </a:lnTo>
                  <a:cubicBezTo>
                    <a:pt x="4904" y="24176"/>
                    <a:pt x="5405" y="24243"/>
                    <a:pt x="6972" y="25043"/>
                  </a:cubicBezTo>
                  <a:cubicBezTo>
                    <a:pt x="7439" y="25277"/>
                    <a:pt x="7806" y="25410"/>
                    <a:pt x="8140" y="25544"/>
                  </a:cubicBezTo>
                  <a:cubicBezTo>
                    <a:pt x="8674" y="25711"/>
                    <a:pt x="9174" y="26011"/>
                    <a:pt x="9574" y="26378"/>
                  </a:cubicBezTo>
                  <a:cubicBezTo>
                    <a:pt x="10008" y="26845"/>
                    <a:pt x="10375" y="27345"/>
                    <a:pt x="10742" y="27879"/>
                  </a:cubicBezTo>
                  <a:cubicBezTo>
                    <a:pt x="11642" y="29080"/>
                    <a:pt x="11876" y="29380"/>
                    <a:pt x="12143" y="29380"/>
                  </a:cubicBezTo>
                  <a:cubicBezTo>
                    <a:pt x="14111" y="29313"/>
                    <a:pt x="16112" y="28980"/>
                    <a:pt x="18014" y="28412"/>
                  </a:cubicBezTo>
                  <a:cubicBezTo>
                    <a:pt x="21449" y="27478"/>
                    <a:pt x="27587" y="24076"/>
                    <a:pt x="27654" y="24043"/>
                  </a:cubicBezTo>
                  <a:cubicBezTo>
                    <a:pt x="27720" y="23976"/>
                    <a:pt x="27754" y="23909"/>
                    <a:pt x="27754" y="23843"/>
                  </a:cubicBezTo>
                  <a:lnTo>
                    <a:pt x="27987" y="11967"/>
                  </a:lnTo>
                  <a:cubicBezTo>
                    <a:pt x="28154" y="2360"/>
                    <a:pt x="29755" y="726"/>
                    <a:pt x="30256" y="459"/>
                  </a:cubicBezTo>
                  <a:cubicBezTo>
                    <a:pt x="30339" y="409"/>
                    <a:pt x="30431" y="384"/>
                    <a:pt x="30522" y="384"/>
                  </a:cubicBezTo>
                  <a:close/>
                  <a:moveTo>
                    <a:pt x="30510" y="0"/>
                  </a:moveTo>
                  <a:cubicBezTo>
                    <a:pt x="30347" y="0"/>
                    <a:pt x="30189" y="42"/>
                    <a:pt x="30055" y="126"/>
                  </a:cubicBezTo>
                  <a:cubicBezTo>
                    <a:pt x="28588" y="926"/>
                    <a:pt x="27687" y="5229"/>
                    <a:pt x="27554" y="11967"/>
                  </a:cubicBezTo>
                  <a:lnTo>
                    <a:pt x="27320" y="23742"/>
                  </a:lnTo>
                  <a:cubicBezTo>
                    <a:pt x="26520" y="24176"/>
                    <a:pt x="21016" y="27212"/>
                    <a:pt x="17913" y="28046"/>
                  </a:cubicBezTo>
                  <a:cubicBezTo>
                    <a:pt x="16045" y="28579"/>
                    <a:pt x="14111" y="28913"/>
                    <a:pt x="12143" y="28980"/>
                  </a:cubicBezTo>
                  <a:cubicBezTo>
                    <a:pt x="11742" y="28579"/>
                    <a:pt x="11375" y="28112"/>
                    <a:pt x="11075" y="27645"/>
                  </a:cubicBezTo>
                  <a:cubicBezTo>
                    <a:pt x="10708" y="27112"/>
                    <a:pt x="10308" y="26611"/>
                    <a:pt x="9874" y="26111"/>
                  </a:cubicBezTo>
                  <a:cubicBezTo>
                    <a:pt x="9407" y="25677"/>
                    <a:pt x="8874" y="25377"/>
                    <a:pt x="8307" y="25177"/>
                  </a:cubicBezTo>
                  <a:cubicBezTo>
                    <a:pt x="8006" y="25043"/>
                    <a:pt x="7606" y="24910"/>
                    <a:pt x="7172" y="24676"/>
                  </a:cubicBezTo>
                  <a:cubicBezTo>
                    <a:pt x="5666" y="23923"/>
                    <a:pt x="5007" y="23739"/>
                    <a:pt x="4693" y="23739"/>
                  </a:cubicBezTo>
                  <a:cubicBezTo>
                    <a:pt x="4520" y="23739"/>
                    <a:pt x="4451" y="23795"/>
                    <a:pt x="4404" y="23843"/>
                  </a:cubicBezTo>
                  <a:cubicBezTo>
                    <a:pt x="4304" y="23909"/>
                    <a:pt x="4270" y="24076"/>
                    <a:pt x="4304" y="24209"/>
                  </a:cubicBezTo>
                  <a:cubicBezTo>
                    <a:pt x="4404" y="24643"/>
                    <a:pt x="4537" y="25143"/>
                    <a:pt x="5571" y="25711"/>
                  </a:cubicBezTo>
                  <a:cubicBezTo>
                    <a:pt x="6339" y="26144"/>
                    <a:pt x="6906" y="26511"/>
                    <a:pt x="7072" y="26611"/>
                  </a:cubicBezTo>
                  <a:cubicBezTo>
                    <a:pt x="6372" y="26511"/>
                    <a:pt x="4904" y="26278"/>
                    <a:pt x="4237" y="26144"/>
                  </a:cubicBezTo>
                  <a:cubicBezTo>
                    <a:pt x="3336" y="25944"/>
                    <a:pt x="1001" y="24310"/>
                    <a:pt x="968" y="24310"/>
                  </a:cubicBezTo>
                  <a:cubicBezTo>
                    <a:pt x="935" y="24276"/>
                    <a:pt x="901" y="24276"/>
                    <a:pt x="868" y="24276"/>
                  </a:cubicBezTo>
                  <a:cubicBezTo>
                    <a:pt x="835" y="24272"/>
                    <a:pt x="801" y="24270"/>
                    <a:pt x="768" y="24270"/>
                  </a:cubicBezTo>
                  <a:cubicBezTo>
                    <a:pt x="536" y="24270"/>
                    <a:pt x="313" y="24372"/>
                    <a:pt x="167" y="24576"/>
                  </a:cubicBezTo>
                  <a:cubicBezTo>
                    <a:pt x="1" y="24843"/>
                    <a:pt x="67" y="25244"/>
                    <a:pt x="368" y="25777"/>
                  </a:cubicBezTo>
                  <a:cubicBezTo>
                    <a:pt x="968" y="26745"/>
                    <a:pt x="1535" y="27045"/>
                    <a:pt x="1835" y="27145"/>
                  </a:cubicBezTo>
                  <a:cubicBezTo>
                    <a:pt x="1969" y="27879"/>
                    <a:pt x="2369" y="28579"/>
                    <a:pt x="2903" y="29113"/>
                  </a:cubicBezTo>
                  <a:cubicBezTo>
                    <a:pt x="3170" y="29346"/>
                    <a:pt x="3403" y="29547"/>
                    <a:pt x="3603" y="29713"/>
                  </a:cubicBezTo>
                  <a:cubicBezTo>
                    <a:pt x="3422" y="29688"/>
                    <a:pt x="3251" y="29672"/>
                    <a:pt x="3102" y="29672"/>
                  </a:cubicBezTo>
                  <a:cubicBezTo>
                    <a:pt x="2866" y="29672"/>
                    <a:pt x="2684" y="29711"/>
                    <a:pt x="2603" y="29813"/>
                  </a:cubicBezTo>
                  <a:cubicBezTo>
                    <a:pt x="2502" y="29914"/>
                    <a:pt x="2469" y="30047"/>
                    <a:pt x="2536" y="30180"/>
                  </a:cubicBezTo>
                  <a:cubicBezTo>
                    <a:pt x="2703" y="30581"/>
                    <a:pt x="3270" y="30814"/>
                    <a:pt x="4137" y="31114"/>
                  </a:cubicBezTo>
                  <a:cubicBezTo>
                    <a:pt x="4571" y="31281"/>
                    <a:pt x="5104" y="31481"/>
                    <a:pt x="5671" y="31748"/>
                  </a:cubicBezTo>
                  <a:cubicBezTo>
                    <a:pt x="6806" y="32282"/>
                    <a:pt x="8840" y="32482"/>
                    <a:pt x="10675" y="32649"/>
                  </a:cubicBezTo>
                  <a:cubicBezTo>
                    <a:pt x="11476" y="32749"/>
                    <a:pt x="12209" y="32816"/>
                    <a:pt x="12810" y="32916"/>
                  </a:cubicBezTo>
                  <a:cubicBezTo>
                    <a:pt x="14793" y="33160"/>
                    <a:pt x="16777" y="33320"/>
                    <a:pt x="18761" y="33320"/>
                  </a:cubicBezTo>
                  <a:cubicBezTo>
                    <a:pt x="18945" y="33320"/>
                    <a:pt x="19130" y="33319"/>
                    <a:pt x="19314" y="33316"/>
                  </a:cubicBezTo>
                  <a:cubicBezTo>
                    <a:pt x="20749" y="33316"/>
                    <a:pt x="22250" y="33283"/>
                    <a:pt x="23718" y="33149"/>
                  </a:cubicBezTo>
                  <a:cubicBezTo>
                    <a:pt x="27854" y="32716"/>
                    <a:pt x="34192" y="29914"/>
                    <a:pt x="35393" y="28913"/>
                  </a:cubicBezTo>
                  <a:cubicBezTo>
                    <a:pt x="36760" y="27779"/>
                    <a:pt x="35726" y="15937"/>
                    <a:pt x="35559" y="14869"/>
                  </a:cubicBezTo>
                  <a:cubicBezTo>
                    <a:pt x="35259" y="12534"/>
                    <a:pt x="34625" y="7964"/>
                    <a:pt x="34225" y="5896"/>
                  </a:cubicBezTo>
                  <a:cubicBezTo>
                    <a:pt x="33791" y="3795"/>
                    <a:pt x="32124" y="793"/>
                    <a:pt x="30989" y="126"/>
                  </a:cubicBezTo>
                  <a:cubicBezTo>
                    <a:pt x="30839" y="42"/>
                    <a:pt x="30673" y="0"/>
                    <a:pt x="3051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34"/>
            <p:cNvSpPr/>
            <p:nvPr/>
          </p:nvSpPr>
          <p:spPr>
            <a:xfrm>
              <a:off x="3551050" y="2895025"/>
              <a:ext cx="108425" cy="46725"/>
            </a:xfrm>
            <a:custGeom>
              <a:avLst/>
              <a:gdLst/>
              <a:ahLst/>
              <a:cxnLst/>
              <a:rect l="l" t="t" r="r" b="b"/>
              <a:pathLst>
                <a:path w="4337" h="1869" extrusionOk="0">
                  <a:moveTo>
                    <a:pt x="0" y="0"/>
                  </a:moveTo>
                  <a:cubicBezTo>
                    <a:pt x="0" y="0"/>
                    <a:pt x="2502" y="1468"/>
                    <a:pt x="4337" y="186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34"/>
            <p:cNvSpPr/>
            <p:nvPr/>
          </p:nvSpPr>
          <p:spPr>
            <a:xfrm>
              <a:off x="3545200" y="2889975"/>
              <a:ext cx="122375" cy="57650"/>
            </a:xfrm>
            <a:custGeom>
              <a:avLst/>
              <a:gdLst/>
              <a:ahLst/>
              <a:cxnLst/>
              <a:rect l="l" t="t" r="r" b="b"/>
              <a:pathLst>
                <a:path w="4895" h="2306" extrusionOk="0">
                  <a:moveTo>
                    <a:pt x="229" y="1"/>
                  </a:moveTo>
                  <a:cubicBezTo>
                    <a:pt x="167" y="1"/>
                    <a:pt x="110" y="37"/>
                    <a:pt x="67" y="102"/>
                  </a:cubicBezTo>
                  <a:cubicBezTo>
                    <a:pt x="1" y="202"/>
                    <a:pt x="34" y="336"/>
                    <a:pt x="134" y="369"/>
                  </a:cubicBezTo>
                  <a:cubicBezTo>
                    <a:pt x="234" y="436"/>
                    <a:pt x="2669" y="1870"/>
                    <a:pt x="4537" y="2304"/>
                  </a:cubicBezTo>
                  <a:lnTo>
                    <a:pt x="4571" y="2304"/>
                  </a:lnTo>
                  <a:cubicBezTo>
                    <a:pt x="4582" y="2305"/>
                    <a:pt x="4592" y="2305"/>
                    <a:pt x="4603" y="2305"/>
                  </a:cubicBezTo>
                  <a:cubicBezTo>
                    <a:pt x="4873" y="2305"/>
                    <a:pt x="4894" y="1902"/>
                    <a:pt x="4637" y="1870"/>
                  </a:cubicBezTo>
                  <a:cubicBezTo>
                    <a:pt x="2836" y="1470"/>
                    <a:pt x="368" y="35"/>
                    <a:pt x="334" y="35"/>
                  </a:cubicBezTo>
                  <a:cubicBezTo>
                    <a:pt x="299" y="12"/>
                    <a:pt x="263" y="1"/>
                    <a:pt x="22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34"/>
            <p:cNvSpPr/>
            <p:nvPr/>
          </p:nvSpPr>
          <p:spPr>
            <a:xfrm>
              <a:off x="3613575" y="2973400"/>
              <a:ext cx="61750" cy="12550"/>
            </a:xfrm>
            <a:custGeom>
              <a:avLst/>
              <a:gdLst/>
              <a:ahLst/>
              <a:cxnLst/>
              <a:rect l="l" t="t" r="r" b="b"/>
              <a:pathLst>
                <a:path w="2470" h="502" extrusionOk="0">
                  <a:moveTo>
                    <a:pt x="1" y="1"/>
                  </a:moveTo>
                  <a:lnTo>
                    <a:pt x="1" y="1"/>
                  </a:lnTo>
                  <a:cubicBezTo>
                    <a:pt x="801" y="268"/>
                    <a:pt x="1635" y="468"/>
                    <a:pt x="2469" y="50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34"/>
            <p:cNvSpPr/>
            <p:nvPr/>
          </p:nvSpPr>
          <p:spPr>
            <a:xfrm>
              <a:off x="3607750" y="2967725"/>
              <a:ext cx="74250" cy="23225"/>
            </a:xfrm>
            <a:custGeom>
              <a:avLst/>
              <a:gdLst/>
              <a:ahLst/>
              <a:cxnLst/>
              <a:rect l="l" t="t" r="r" b="b"/>
              <a:pathLst>
                <a:path w="2970" h="929" extrusionOk="0">
                  <a:moveTo>
                    <a:pt x="230" y="1"/>
                  </a:moveTo>
                  <a:cubicBezTo>
                    <a:pt x="147" y="1"/>
                    <a:pt x="82" y="55"/>
                    <a:pt x="34" y="128"/>
                  </a:cubicBezTo>
                  <a:cubicBezTo>
                    <a:pt x="0" y="261"/>
                    <a:pt x="67" y="361"/>
                    <a:pt x="167" y="394"/>
                  </a:cubicBezTo>
                  <a:cubicBezTo>
                    <a:pt x="968" y="728"/>
                    <a:pt x="1835" y="895"/>
                    <a:pt x="2702" y="928"/>
                  </a:cubicBezTo>
                  <a:cubicBezTo>
                    <a:pt x="2969" y="928"/>
                    <a:pt x="2969" y="528"/>
                    <a:pt x="2702" y="528"/>
                  </a:cubicBezTo>
                  <a:cubicBezTo>
                    <a:pt x="1868" y="461"/>
                    <a:pt x="1068" y="294"/>
                    <a:pt x="334" y="28"/>
                  </a:cubicBezTo>
                  <a:cubicBezTo>
                    <a:pt x="297" y="9"/>
                    <a:pt x="262" y="1"/>
                    <a:pt x="23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34"/>
            <p:cNvSpPr/>
            <p:nvPr/>
          </p:nvSpPr>
          <p:spPr>
            <a:xfrm>
              <a:off x="3559375" y="2921700"/>
              <a:ext cx="108450" cy="48400"/>
            </a:xfrm>
            <a:custGeom>
              <a:avLst/>
              <a:gdLst/>
              <a:ahLst/>
              <a:cxnLst/>
              <a:rect l="l" t="t" r="r" b="b"/>
              <a:pathLst>
                <a:path w="4338" h="1936" extrusionOk="0">
                  <a:moveTo>
                    <a:pt x="1" y="1"/>
                  </a:moveTo>
                  <a:cubicBezTo>
                    <a:pt x="1302" y="901"/>
                    <a:pt x="2769" y="1568"/>
                    <a:pt x="4337" y="193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34"/>
            <p:cNvSpPr/>
            <p:nvPr/>
          </p:nvSpPr>
          <p:spPr>
            <a:xfrm>
              <a:off x="3553550" y="2916375"/>
              <a:ext cx="120100" cy="59550"/>
            </a:xfrm>
            <a:custGeom>
              <a:avLst/>
              <a:gdLst/>
              <a:ahLst/>
              <a:cxnLst/>
              <a:rect l="l" t="t" r="r" b="b"/>
              <a:pathLst>
                <a:path w="4804" h="2382" extrusionOk="0">
                  <a:moveTo>
                    <a:pt x="221" y="0"/>
                  </a:moveTo>
                  <a:cubicBezTo>
                    <a:pt x="161" y="0"/>
                    <a:pt x="104" y="25"/>
                    <a:pt x="67" y="80"/>
                  </a:cubicBezTo>
                  <a:cubicBezTo>
                    <a:pt x="0" y="147"/>
                    <a:pt x="34" y="280"/>
                    <a:pt x="134" y="380"/>
                  </a:cubicBezTo>
                  <a:cubicBezTo>
                    <a:pt x="1435" y="1314"/>
                    <a:pt x="2936" y="1981"/>
                    <a:pt x="4503" y="2382"/>
                  </a:cubicBezTo>
                  <a:lnTo>
                    <a:pt x="4570" y="2382"/>
                  </a:lnTo>
                  <a:cubicBezTo>
                    <a:pt x="4670" y="2382"/>
                    <a:pt x="4770" y="2315"/>
                    <a:pt x="4770" y="2215"/>
                  </a:cubicBezTo>
                  <a:cubicBezTo>
                    <a:pt x="4804" y="2082"/>
                    <a:pt x="4737" y="1981"/>
                    <a:pt x="4637" y="1948"/>
                  </a:cubicBezTo>
                  <a:cubicBezTo>
                    <a:pt x="3102" y="1581"/>
                    <a:pt x="1668" y="947"/>
                    <a:pt x="367" y="47"/>
                  </a:cubicBezTo>
                  <a:cubicBezTo>
                    <a:pt x="322" y="17"/>
                    <a:pt x="270" y="0"/>
                    <a:pt x="22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4"/>
            <p:cNvSpPr/>
            <p:nvPr/>
          </p:nvSpPr>
          <p:spPr>
            <a:xfrm>
              <a:off x="4063900" y="2225225"/>
              <a:ext cx="347775" cy="814075"/>
            </a:xfrm>
            <a:custGeom>
              <a:avLst/>
              <a:gdLst/>
              <a:ahLst/>
              <a:cxnLst/>
              <a:rect l="l" t="t" r="r" b="b"/>
              <a:pathLst>
                <a:path w="13911" h="32563" extrusionOk="0">
                  <a:moveTo>
                    <a:pt x="8012" y="0"/>
                  </a:moveTo>
                  <a:cubicBezTo>
                    <a:pt x="6949" y="0"/>
                    <a:pt x="5416" y="2585"/>
                    <a:pt x="5238" y="11781"/>
                  </a:cubicBezTo>
                  <a:lnTo>
                    <a:pt x="5038" y="23657"/>
                  </a:lnTo>
                  <a:cubicBezTo>
                    <a:pt x="5038" y="23657"/>
                    <a:pt x="2636" y="24991"/>
                    <a:pt x="1" y="26225"/>
                  </a:cubicBezTo>
                  <a:cubicBezTo>
                    <a:pt x="1035" y="27326"/>
                    <a:pt x="2736" y="29661"/>
                    <a:pt x="2436" y="32563"/>
                  </a:cubicBezTo>
                  <a:cubicBezTo>
                    <a:pt x="6505" y="31796"/>
                    <a:pt x="11709" y="29394"/>
                    <a:pt x="12743" y="28560"/>
                  </a:cubicBezTo>
                  <a:cubicBezTo>
                    <a:pt x="13911" y="27626"/>
                    <a:pt x="13177" y="17085"/>
                    <a:pt x="12843" y="14683"/>
                  </a:cubicBezTo>
                  <a:cubicBezTo>
                    <a:pt x="12543" y="12315"/>
                    <a:pt x="11909" y="7812"/>
                    <a:pt x="11509" y="5744"/>
                  </a:cubicBezTo>
                  <a:cubicBezTo>
                    <a:pt x="11075" y="3642"/>
                    <a:pt x="9407" y="740"/>
                    <a:pt x="8373" y="106"/>
                  </a:cubicBezTo>
                  <a:cubicBezTo>
                    <a:pt x="8262" y="38"/>
                    <a:pt x="8140" y="0"/>
                    <a:pt x="80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34"/>
            <p:cNvSpPr/>
            <p:nvPr/>
          </p:nvSpPr>
          <p:spPr>
            <a:xfrm>
              <a:off x="4058900" y="2219750"/>
              <a:ext cx="361950" cy="824575"/>
            </a:xfrm>
            <a:custGeom>
              <a:avLst/>
              <a:gdLst/>
              <a:ahLst/>
              <a:cxnLst/>
              <a:rect l="l" t="t" r="r" b="b"/>
              <a:pathLst>
                <a:path w="14478" h="32983" extrusionOk="0">
                  <a:moveTo>
                    <a:pt x="8173" y="417"/>
                  </a:moveTo>
                  <a:cubicBezTo>
                    <a:pt x="8265" y="417"/>
                    <a:pt x="8357" y="442"/>
                    <a:pt x="8440" y="492"/>
                  </a:cubicBezTo>
                  <a:cubicBezTo>
                    <a:pt x="9374" y="1059"/>
                    <a:pt x="11042" y="3895"/>
                    <a:pt x="11475" y="5996"/>
                  </a:cubicBezTo>
                  <a:cubicBezTo>
                    <a:pt x="11909" y="8098"/>
                    <a:pt x="12510" y="12601"/>
                    <a:pt x="12810" y="14936"/>
                  </a:cubicBezTo>
                  <a:cubicBezTo>
                    <a:pt x="13210" y="18005"/>
                    <a:pt x="13777" y="27812"/>
                    <a:pt x="12810" y="28612"/>
                  </a:cubicBezTo>
                  <a:cubicBezTo>
                    <a:pt x="11876" y="29379"/>
                    <a:pt x="7006" y="31681"/>
                    <a:pt x="2836" y="32515"/>
                  </a:cubicBezTo>
                  <a:cubicBezTo>
                    <a:pt x="3036" y="29846"/>
                    <a:pt x="1568" y="27712"/>
                    <a:pt x="534" y="26511"/>
                  </a:cubicBezTo>
                  <a:lnTo>
                    <a:pt x="568" y="26511"/>
                  </a:lnTo>
                  <a:cubicBezTo>
                    <a:pt x="3069" y="25343"/>
                    <a:pt x="5304" y="24076"/>
                    <a:pt x="5304" y="24076"/>
                  </a:cubicBezTo>
                  <a:cubicBezTo>
                    <a:pt x="5371" y="24009"/>
                    <a:pt x="5438" y="23942"/>
                    <a:pt x="5438" y="23876"/>
                  </a:cubicBezTo>
                  <a:lnTo>
                    <a:pt x="5638" y="12000"/>
                  </a:lnTo>
                  <a:cubicBezTo>
                    <a:pt x="5838" y="2393"/>
                    <a:pt x="7439" y="759"/>
                    <a:pt x="7906" y="492"/>
                  </a:cubicBezTo>
                  <a:cubicBezTo>
                    <a:pt x="7990" y="442"/>
                    <a:pt x="8081" y="417"/>
                    <a:pt x="8173" y="417"/>
                  </a:cubicBezTo>
                  <a:close/>
                  <a:moveTo>
                    <a:pt x="8219" y="0"/>
                  </a:moveTo>
                  <a:cubicBezTo>
                    <a:pt x="8056" y="0"/>
                    <a:pt x="7890" y="42"/>
                    <a:pt x="7739" y="125"/>
                  </a:cubicBezTo>
                  <a:cubicBezTo>
                    <a:pt x="6272" y="959"/>
                    <a:pt x="5371" y="5262"/>
                    <a:pt x="5238" y="12000"/>
                  </a:cubicBezTo>
                  <a:lnTo>
                    <a:pt x="5038" y="23775"/>
                  </a:lnTo>
                  <a:cubicBezTo>
                    <a:pt x="4537" y="24009"/>
                    <a:pt x="2402" y="25176"/>
                    <a:pt x="134" y="26277"/>
                  </a:cubicBezTo>
                  <a:cubicBezTo>
                    <a:pt x="67" y="26277"/>
                    <a:pt x="1" y="26344"/>
                    <a:pt x="1" y="26411"/>
                  </a:cubicBezTo>
                  <a:cubicBezTo>
                    <a:pt x="1" y="26477"/>
                    <a:pt x="1" y="26544"/>
                    <a:pt x="67" y="26577"/>
                  </a:cubicBezTo>
                  <a:cubicBezTo>
                    <a:pt x="1068" y="27678"/>
                    <a:pt x="2736" y="29947"/>
                    <a:pt x="2402" y="32749"/>
                  </a:cubicBezTo>
                  <a:cubicBezTo>
                    <a:pt x="2402" y="32815"/>
                    <a:pt x="2436" y="32882"/>
                    <a:pt x="2469" y="32915"/>
                  </a:cubicBezTo>
                  <a:cubicBezTo>
                    <a:pt x="2502" y="32949"/>
                    <a:pt x="2569" y="32982"/>
                    <a:pt x="2636" y="32982"/>
                  </a:cubicBezTo>
                  <a:lnTo>
                    <a:pt x="2669" y="32982"/>
                  </a:lnTo>
                  <a:cubicBezTo>
                    <a:pt x="6705" y="32215"/>
                    <a:pt x="11976" y="29846"/>
                    <a:pt x="13077" y="28946"/>
                  </a:cubicBezTo>
                  <a:cubicBezTo>
                    <a:pt x="14478" y="27812"/>
                    <a:pt x="13410" y="15936"/>
                    <a:pt x="13277" y="14902"/>
                  </a:cubicBezTo>
                  <a:cubicBezTo>
                    <a:pt x="12943" y="12534"/>
                    <a:pt x="12309" y="7997"/>
                    <a:pt x="11909" y="5896"/>
                  </a:cubicBezTo>
                  <a:cubicBezTo>
                    <a:pt x="11509" y="3828"/>
                    <a:pt x="9808" y="826"/>
                    <a:pt x="8673" y="125"/>
                  </a:cubicBezTo>
                  <a:cubicBezTo>
                    <a:pt x="8540" y="42"/>
                    <a:pt x="8382" y="0"/>
                    <a:pt x="821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34"/>
            <p:cNvSpPr/>
            <p:nvPr/>
          </p:nvSpPr>
          <p:spPr>
            <a:xfrm>
              <a:off x="3830425" y="2085275"/>
              <a:ext cx="239350" cy="334575"/>
            </a:xfrm>
            <a:custGeom>
              <a:avLst/>
              <a:gdLst/>
              <a:ahLst/>
              <a:cxnLst/>
              <a:rect l="l" t="t" r="r" b="b"/>
              <a:pathLst>
                <a:path w="9574" h="13383" extrusionOk="0">
                  <a:moveTo>
                    <a:pt x="9006" y="0"/>
                  </a:moveTo>
                  <a:lnTo>
                    <a:pt x="9006" y="0"/>
                  </a:lnTo>
                  <a:cubicBezTo>
                    <a:pt x="7679" y="619"/>
                    <a:pt x="6250" y="929"/>
                    <a:pt x="4821" y="929"/>
                  </a:cubicBezTo>
                  <a:cubicBezTo>
                    <a:pt x="3556" y="929"/>
                    <a:pt x="2291" y="686"/>
                    <a:pt x="1101" y="200"/>
                  </a:cubicBezTo>
                  <a:cubicBezTo>
                    <a:pt x="1101" y="200"/>
                    <a:pt x="167" y="5604"/>
                    <a:pt x="66" y="8940"/>
                  </a:cubicBezTo>
                  <a:cubicBezTo>
                    <a:pt x="0" y="11154"/>
                    <a:pt x="1080" y="13383"/>
                    <a:pt x="2848" y="13383"/>
                  </a:cubicBezTo>
                  <a:cubicBezTo>
                    <a:pt x="3743" y="13383"/>
                    <a:pt x="4815" y="12811"/>
                    <a:pt x="6004" y="11375"/>
                  </a:cubicBezTo>
                  <a:cubicBezTo>
                    <a:pt x="9573" y="7072"/>
                    <a:pt x="9006" y="0"/>
                    <a:pt x="9006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34"/>
            <p:cNvSpPr/>
            <p:nvPr/>
          </p:nvSpPr>
          <p:spPr>
            <a:xfrm>
              <a:off x="3825400" y="2080450"/>
              <a:ext cx="248550" cy="345075"/>
            </a:xfrm>
            <a:custGeom>
              <a:avLst/>
              <a:gdLst/>
              <a:ahLst/>
              <a:cxnLst/>
              <a:rect l="l" t="t" r="r" b="b"/>
              <a:pathLst>
                <a:path w="9942" h="13803" extrusionOk="0">
                  <a:moveTo>
                    <a:pt x="9007" y="527"/>
                  </a:moveTo>
                  <a:lnTo>
                    <a:pt x="9007" y="527"/>
                  </a:lnTo>
                  <a:cubicBezTo>
                    <a:pt x="9074" y="1928"/>
                    <a:pt x="9107" y="7765"/>
                    <a:pt x="6072" y="11435"/>
                  </a:cubicBezTo>
                  <a:cubicBezTo>
                    <a:pt x="4997" y="12724"/>
                    <a:pt x="3966" y="13386"/>
                    <a:pt x="3048" y="13386"/>
                  </a:cubicBezTo>
                  <a:cubicBezTo>
                    <a:pt x="2826" y="13386"/>
                    <a:pt x="2610" y="13347"/>
                    <a:pt x="2402" y="13269"/>
                  </a:cubicBezTo>
                  <a:cubicBezTo>
                    <a:pt x="1235" y="12836"/>
                    <a:pt x="401" y="11101"/>
                    <a:pt x="468" y="9133"/>
                  </a:cubicBezTo>
                  <a:cubicBezTo>
                    <a:pt x="534" y="6264"/>
                    <a:pt x="1268" y="1794"/>
                    <a:pt x="1435" y="660"/>
                  </a:cubicBezTo>
                  <a:cubicBezTo>
                    <a:pt x="2617" y="1107"/>
                    <a:pt x="3852" y="1333"/>
                    <a:pt x="5083" y="1333"/>
                  </a:cubicBezTo>
                  <a:cubicBezTo>
                    <a:pt x="6422" y="1333"/>
                    <a:pt x="7755" y="1066"/>
                    <a:pt x="9007" y="527"/>
                  </a:cubicBezTo>
                  <a:close/>
                  <a:moveTo>
                    <a:pt x="9214" y="1"/>
                  </a:moveTo>
                  <a:cubicBezTo>
                    <a:pt x="9178" y="1"/>
                    <a:pt x="9142" y="9"/>
                    <a:pt x="9107" y="26"/>
                  </a:cubicBezTo>
                  <a:cubicBezTo>
                    <a:pt x="7824" y="624"/>
                    <a:pt x="6439" y="925"/>
                    <a:pt x="5050" y="925"/>
                  </a:cubicBezTo>
                  <a:cubicBezTo>
                    <a:pt x="3803" y="925"/>
                    <a:pt x="2552" y="682"/>
                    <a:pt x="1368" y="193"/>
                  </a:cubicBezTo>
                  <a:cubicBezTo>
                    <a:pt x="1335" y="177"/>
                    <a:pt x="1302" y="168"/>
                    <a:pt x="1268" y="168"/>
                  </a:cubicBezTo>
                  <a:cubicBezTo>
                    <a:pt x="1235" y="168"/>
                    <a:pt x="1201" y="177"/>
                    <a:pt x="1168" y="193"/>
                  </a:cubicBezTo>
                  <a:cubicBezTo>
                    <a:pt x="1135" y="227"/>
                    <a:pt x="1101" y="293"/>
                    <a:pt x="1068" y="360"/>
                  </a:cubicBezTo>
                  <a:cubicBezTo>
                    <a:pt x="1068" y="393"/>
                    <a:pt x="134" y="5797"/>
                    <a:pt x="67" y="9133"/>
                  </a:cubicBezTo>
                  <a:cubicBezTo>
                    <a:pt x="1" y="11268"/>
                    <a:pt x="935" y="13169"/>
                    <a:pt x="2269" y="13670"/>
                  </a:cubicBezTo>
                  <a:cubicBezTo>
                    <a:pt x="2502" y="13736"/>
                    <a:pt x="2803" y="13803"/>
                    <a:pt x="3069" y="13803"/>
                  </a:cubicBezTo>
                  <a:cubicBezTo>
                    <a:pt x="3903" y="13803"/>
                    <a:pt x="5038" y="13336"/>
                    <a:pt x="6372" y="11701"/>
                  </a:cubicBezTo>
                  <a:cubicBezTo>
                    <a:pt x="9941" y="7398"/>
                    <a:pt x="9441" y="493"/>
                    <a:pt x="9407" y="193"/>
                  </a:cubicBezTo>
                  <a:cubicBezTo>
                    <a:pt x="9407" y="70"/>
                    <a:pt x="9316" y="1"/>
                    <a:pt x="921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34"/>
            <p:cNvSpPr/>
            <p:nvPr/>
          </p:nvSpPr>
          <p:spPr>
            <a:xfrm>
              <a:off x="3856250" y="2142800"/>
              <a:ext cx="18375" cy="122625"/>
            </a:xfrm>
            <a:custGeom>
              <a:avLst/>
              <a:gdLst/>
              <a:ahLst/>
              <a:cxnLst/>
              <a:rect l="l" t="t" r="r" b="b"/>
              <a:pathLst>
                <a:path w="735" h="4905" extrusionOk="0">
                  <a:moveTo>
                    <a:pt x="301" y="1"/>
                  </a:moveTo>
                  <a:cubicBezTo>
                    <a:pt x="201" y="34"/>
                    <a:pt x="101" y="134"/>
                    <a:pt x="134" y="234"/>
                  </a:cubicBezTo>
                  <a:cubicBezTo>
                    <a:pt x="134" y="268"/>
                    <a:pt x="301" y="3103"/>
                    <a:pt x="34" y="4671"/>
                  </a:cubicBezTo>
                  <a:cubicBezTo>
                    <a:pt x="1" y="4771"/>
                    <a:pt x="101" y="4871"/>
                    <a:pt x="201" y="4904"/>
                  </a:cubicBezTo>
                  <a:lnTo>
                    <a:pt x="234" y="4904"/>
                  </a:lnTo>
                  <a:cubicBezTo>
                    <a:pt x="334" y="4904"/>
                    <a:pt x="434" y="4838"/>
                    <a:pt x="434" y="4738"/>
                  </a:cubicBezTo>
                  <a:cubicBezTo>
                    <a:pt x="735" y="3136"/>
                    <a:pt x="535" y="334"/>
                    <a:pt x="535" y="201"/>
                  </a:cubicBezTo>
                  <a:cubicBezTo>
                    <a:pt x="535" y="101"/>
                    <a:pt x="434" y="1"/>
                    <a:pt x="30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34"/>
            <p:cNvSpPr/>
            <p:nvPr/>
          </p:nvSpPr>
          <p:spPr>
            <a:xfrm>
              <a:off x="3335875" y="2783850"/>
              <a:ext cx="73425" cy="80900"/>
            </a:xfrm>
            <a:custGeom>
              <a:avLst/>
              <a:gdLst/>
              <a:ahLst/>
              <a:cxnLst/>
              <a:rect l="l" t="t" r="r" b="b"/>
              <a:pathLst>
                <a:path w="2937" h="3236" extrusionOk="0">
                  <a:moveTo>
                    <a:pt x="513" y="0"/>
                  </a:moveTo>
                  <a:cubicBezTo>
                    <a:pt x="378" y="0"/>
                    <a:pt x="247" y="58"/>
                    <a:pt x="134" y="211"/>
                  </a:cubicBezTo>
                  <a:cubicBezTo>
                    <a:pt x="1" y="678"/>
                    <a:pt x="34" y="1211"/>
                    <a:pt x="301" y="1645"/>
                  </a:cubicBezTo>
                  <a:cubicBezTo>
                    <a:pt x="637" y="2205"/>
                    <a:pt x="2267" y="3236"/>
                    <a:pt x="2781" y="3236"/>
                  </a:cubicBezTo>
                  <a:cubicBezTo>
                    <a:pt x="2879" y="3236"/>
                    <a:pt x="2936" y="3198"/>
                    <a:pt x="2936" y="3113"/>
                  </a:cubicBezTo>
                  <a:cubicBezTo>
                    <a:pt x="2936" y="2579"/>
                    <a:pt x="1836" y="1879"/>
                    <a:pt x="1769" y="1478"/>
                  </a:cubicBezTo>
                  <a:cubicBezTo>
                    <a:pt x="1702" y="1145"/>
                    <a:pt x="1569" y="844"/>
                    <a:pt x="1402" y="578"/>
                  </a:cubicBezTo>
                  <a:cubicBezTo>
                    <a:pt x="1402" y="578"/>
                    <a:pt x="940" y="0"/>
                    <a:pt x="513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34"/>
            <p:cNvSpPr/>
            <p:nvPr/>
          </p:nvSpPr>
          <p:spPr>
            <a:xfrm>
              <a:off x="3330050" y="2778275"/>
              <a:ext cx="84250" cy="91750"/>
            </a:xfrm>
            <a:custGeom>
              <a:avLst/>
              <a:gdLst/>
              <a:ahLst/>
              <a:cxnLst/>
              <a:rect l="l" t="t" r="r" b="b"/>
              <a:pathLst>
                <a:path w="3370" h="3670" extrusionOk="0">
                  <a:moveTo>
                    <a:pt x="768" y="434"/>
                  </a:moveTo>
                  <a:cubicBezTo>
                    <a:pt x="1035" y="500"/>
                    <a:pt x="1301" y="667"/>
                    <a:pt x="1468" y="934"/>
                  </a:cubicBezTo>
                  <a:cubicBezTo>
                    <a:pt x="1635" y="1168"/>
                    <a:pt x="1735" y="1468"/>
                    <a:pt x="1802" y="1768"/>
                  </a:cubicBezTo>
                  <a:cubicBezTo>
                    <a:pt x="1902" y="2035"/>
                    <a:pt x="2102" y="2302"/>
                    <a:pt x="2369" y="2502"/>
                  </a:cubicBezTo>
                  <a:cubicBezTo>
                    <a:pt x="2602" y="2735"/>
                    <a:pt x="2802" y="3002"/>
                    <a:pt x="2936" y="3269"/>
                  </a:cubicBezTo>
                  <a:cubicBezTo>
                    <a:pt x="2502" y="3202"/>
                    <a:pt x="1035" y="2335"/>
                    <a:pt x="701" y="1768"/>
                  </a:cubicBezTo>
                  <a:cubicBezTo>
                    <a:pt x="501" y="1401"/>
                    <a:pt x="434" y="967"/>
                    <a:pt x="568" y="567"/>
                  </a:cubicBezTo>
                  <a:cubicBezTo>
                    <a:pt x="601" y="500"/>
                    <a:pt x="668" y="434"/>
                    <a:pt x="768" y="434"/>
                  </a:cubicBezTo>
                  <a:close/>
                  <a:moveTo>
                    <a:pt x="734" y="0"/>
                  </a:moveTo>
                  <a:cubicBezTo>
                    <a:pt x="534" y="0"/>
                    <a:pt x="334" y="133"/>
                    <a:pt x="201" y="300"/>
                  </a:cubicBezTo>
                  <a:cubicBezTo>
                    <a:pt x="201" y="334"/>
                    <a:pt x="167" y="334"/>
                    <a:pt x="167" y="367"/>
                  </a:cubicBezTo>
                  <a:cubicBezTo>
                    <a:pt x="0" y="901"/>
                    <a:pt x="67" y="1468"/>
                    <a:pt x="367" y="1968"/>
                  </a:cubicBezTo>
                  <a:cubicBezTo>
                    <a:pt x="734" y="2602"/>
                    <a:pt x="2402" y="3669"/>
                    <a:pt x="3036" y="3669"/>
                  </a:cubicBezTo>
                  <a:lnTo>
                    <a:pt x="3136" y="3669"/>
                  </a:lnTo>
                  <a:cubicBezTo>
                    <a:pt x="3269" y="3636"/>
                    <a:pt x="3370" y="3503"/>
                    <a:pt x="3370" y="3336"/>
                  </a:cubicBezTo>
                  <a:cubicBezTo>
                    <a:pt x="3370" y="2969"/>
                    <a:pt x="3003" y="2569"/>
                    <a:pt x="2636" y="2202"/>
                  </a:cubicBezTo>
                  <a:cubicBezTo>
                    <a:pt x="2469" y="2035"/>
                    <a:pt x="2335" y="1868"/>
                    <a:pt x="2202" y="1668"/>
                  </a:cubicBezTo>
                  <a:cubicBezTo>
                    <a:pt x="2135" y="1334"/>
                    <a:pt x="2002" y="967"/>
                    <a:pt x="1802" y="667"/>
                  </a:cubicBezTo>
                  <a:cubicBezTo>
                    <a:pt x="1735" y="600"/>
                    <a:pt x="1268" y="0"/>
                    <a:pt x="73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34"/>
            <p:cNvSpPr/>
            <p:nvPr/>
          </p:nvSpPr>
          <p:spPr>
            <a:xfrm>
              <a:off x="3310025" y="2711550"/>
              <a:ext cx="118450" cy="115425"/>
            </a:xfrm>
            <a:custGeom>
              <a:avLst/>
              <a:gdLst/>
              <a:ahLst/>
              <a:cxnLst/>
              <a:rect l="l" t="t" r="r" b="b"/>
              <a:pathLst>
                <a:path w="4738" h="4617" extrusionOk="0">
                  <a:moveTo>
                    <a:pt x="101" y="0"/>
                  </a:moveTo>
                  <a:lnTo>
                    <a:pt x="101" y="0"/>
                  </a:lnTo>
                  <a:cubicBezTo>
                    <a:pt x="101" y="1"/>
                    <a:pt x="1" y="1568"/>
                    <a:pt x="268" y="2269"/>
                  </a:cubicBezTo>
                  <a:cubicBezTo>
                    <a:pt x="512" y="2940"/>
                    <a:pt x="2877" y="4616"/>
                    <a:pt x="3815" y="4616"/>
                  </a:cubicBezTo>
                  <a:cubicBezTo>
                    <a:pt x="3902" y="4616"/>
                    <a:pt x="3977" y="4602"/>
                    <a:pt x="4037" y="4570"/>
                  </a:cubicBezTo>
                  <a:cubicBezTo>
                    <a:pt x="4738" y="4204"/>
                    <a:pt x="2536" y="2269"/>
                    <a:pt x="2002" y="1668"/>
                  </a:cubicBezTo>
                  <a:cubicBezTo>
                    <a:pt x="1402" y="1068"/>
                    <a:pt x="768" y="534"/>
                    <a:pt x="101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34"/>
            <p:cNvSpPr/>
            <p:nvPr/>
          </p:nvSpPr>
          <p:spPr>
            <a:xfrm>
              <a:off x="3305025" y="2706750"/>
              <a:ext cx="116775" cy="124900"/>
            </a:xfrm>
            <a:custGeom>
              <a:avLst/>
              <a:gdLst/>
              <a:ahLst/>
              <a:cxnLst/>
              <a:rect l="l" t="t" r="r" b="b"/>
              <a:pathLst>
                <a:path w="4671" h="4996" extrusionOk="0">
                  <a:moveTo>
                    <a:pt x="501" y="626"/>
                  </a:moveTo>
                  <a:lnTo>
                    <a:pt x="501" y="626"/>
                  </a:lnTo>
                  <a:cubicBezTo>
                    <a:pt x="1068" y="1026"/>
                    <a:pt x="1569" y="1493"/>
                    <a:pt x="2069" y="1994"/>
                  </a:cubicBezTo>
                  <a:cubicBezTo>
                    <a:pt x="2169" y="2127"/>
                    <a:pt x="2369" y="2327"/>
                    <a:pt x="2603" y="2561"/>
                  </a:cubicBezTo>
                  <a:cubicBezTo>
                    <a:pt x="3136" y="3095"/>
                    <a:pt x="4237" y="4195"/>
                    <a:pt x="4137" y="4562"/>
                  </a:cubicBezTo>
                  <a:cubicBezTo>
                    <a:pt x="4123" y="4576"/>
                    <a:pt x="4088" y="4590"/>
                    <a:pt x="4016" y="4590"/>
                  </a:cubicBezTo>
                  <a:cubicBezTo>
                    <a:pt x="3912" y="4590"/>
                    <a:pt x="3733" y="4561"/>
                    <a:pt x="3437" y="4462"/>
                  </a:cubicBezTo>
                  <a:cubicBezTo>
                    <a:pt x="2336" y="4029"/>
                    <a:pt x="835" y="2828"/>
                    <a:pt x="668" y="2394"/>
                  </a:cubicBezTo>
                  <a:cubicBezTo>
                    <a:pt x="534" y="1827"/>
                    <a:pt x="468" y="1227"/>
                    <a:pt x="501" y="626"/>
                  </a:cubicBezTo>
                  <a:close/>
                  <a:moveTo>
                    <a:pt x="334" y="1"/>
                  </a:moveTo>
                  <a:cubicBezTo>
                    <a:pt x="301" y="1"/>
                    <a:pt x="268" y="9"/>
                    <a:pt x="234" y="26"/>
                  </a:cubicBezTo>
                  <a:cubicBezTo>
                    <a:pt x="168" y="26"/>
                    <a:pt x="101" y="126"/>
                    <a:pt x="101" y="192"/>
                  </a:cubicBezTo>
                  <a:cubicBezTo>
                    <a:pt x="101" y="259"/>
                    <a:pt x="1" y="1794"/>
                    <a:pt x="268" y="2527"/>
                  </a:cubicBezTo>
                  <a:cubicBezTo>
                    <a:pt x="501" y="3195"/>
                    <a:pt x="2236" y="4429"/>
                    <a:pt x="3270" y="4829"/>
                  </a:cubicBezTo>
                  <a:cubicBezTo>
                    <a:pt x="3503" y="4929"/>
                    <a:pt x="3770" y="4996"/>
                    <a:pt x="4004" y="4996"/>
                  </a:cubicBezTo>
                  <a:cubicBezTo>
                    <a:pt x="4104" y="4996"/>
                    <a:pt x="4237" y="4996"/>
                    <a:pt x="4337" y="4963"/>
                  </a:cubicBezTo>
                  <a:cubicBezTo>
                    <a:pt x="4471" y="4896"/>
                    <a:pt x="4571" y="4762"/>
                    <a:pt x="4571" y="4596"/>
                  </a:cubicBezTo>
                  <a:cubicBezTo>
                    <a:pt x="4671" y="4095"/>
                    <a:pt x="3904" y="3261"/>
                    <a:pt x="2903" y="2261"/>
                  </a:cubicBezTo>
                  <a:cubicBezTo>
                    <a:pt x="2669" y="2060"/>
                    <a:pt x="2503" y="1860"/>
                    <a:pt x="2402" y="1760"/>
                  </a:cubicBezTo>
                  <a:cubicBezTo>
                    <a:pt x="1769" y="1126"/>
                    <a:pt x="1135" y="559"/>
                    <a:pt x="434" y="26"/>
                  </a:cubicBezTo>
                  <a:cubicBezTo>
                    <a:pt x="401" y="9"/>
                    <a:pt x="368" y="1"/>
                    <a:pt x="33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34"/>
            <p:cNvSpPr/>
            <p:nvPr/>
          </p:nvSpPr>
          <p:spPr>
            <a:xfrm>
              <a:off x="3307525" y="2664850"/>
              <a:ext cx="114275" cy="121000"/>
            </a:xfrm>
            <a:custGeom>
              <a:avLst/>
              <a:gdLst/>
              <a:ahLst/>
              <a:cxnLst/>
              <a:rect l="l" t="t" r="r" b="b"/>
              <a:pathLst>
                <a:path w="4571" h="4840" extrusionOk="0">
                  <a:moveTo>
                    <a:pt x="201" y="0"/>
                  </a:moveTo>
                  <a:cubicBezTo>
                    <a:pt x="201" y="0"/>
                    <a:pt x="1" y="1535"/>
                    <a:pt x="201" y="2269"/>
                  </a:cubicBezTo>
                  <a:cubicBezTo>
                    <a:pt x="418" y="2950"/>
                    <a:pt x="2705" y="4839"/>
                    <a:pt x="3618" y="4839"/>
                  </a:cubicBezTo>
                  <a:cubicBezTo>
                    <a:pt x="3689" y="4839"/>
                    <a:pt x="3751" y="4828"/>
                    <a:pt x="3804" y="4804"/>
                  </a:cubicBezTo>
                  <a:cubicBezTo>
                    <a:pt x="4571" y="4504"/>
                    <a:pt x="2503" y="2436"/>
                    <a:pt x="2002" y="1802"/>
                  </a:cubicBezTo>
                  <a:cubicBezTo>
                    <a:pt x="1469" y="1168"/>
                    <a:pt x="868" y="568"/>
                    <a:pt x="201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34"/>
            <p:cNvSpPr/>
            <p:nvPr/>
          </p:nvSpPr>
          <p:spPr>
            <a:xfrm>
              <a:off x="3302525" y="2659500"/>
              <a:ext cx="111775" cy="131300"/>
            </a:xfrm>
            <a:custGeom>
              <a:avLst/>
              <a:gdLst/>
              <a:ahLst/>
              <a:cxnLst/>
              <a:rect l="l" t="t" r="r" b="b"/>
              <a:pathLst>
                <a:path w="4471" h="5252" extrusionOk="0">
                  <a:moveTo>
                    <a:pt x="568" y="648"/>
                  </a:moveTo>
                  <a:lnTo>
                    <a:pt x="568" y="648"/>
                  </a:lnTo>
                  <a:cubicBezTo>
                    <a:pt x="1101" y="1115"/>
                    <a:pt x="1602" y="1615"/>
                    <a:pt x="2035" y="2149"/>
                  </a:cubicBezTo>
                  <a:cubicBezTo>
                    <a:pt x="2136" y="2283"/>
                    <a:pt x="2336" y="2483"/>
                    <a:pt x="2536" y="2716"/>
                  </a:cubicBezTo>
                  <a:cubicBezTo>
                    <a:pt x="3003" y="3283"/>
                    <a:pt x="4037" y="4451"/>
                    <a:pt x="3937" y="4818"/>
                  </a:cubicBezTo>
                  <a:cubicBezTo>
                    <a:pt x="3913" y="4830"/>
                    <a:pt x="3877" y="4841"/>
                    <a:pt x="3820" y="4841"/>
                  </a:cubicBezTo>
                  <a:cubicBezTo>
                    <a:pt x="3715" y="4841"/>
                    <a:pt x="3538" y="4802"/>
                    <a:pt x="3236" y="4651"/>
                  </a:cubicBezTo>
                  <a:cubicBezTo>
                    <a:pt x="2169" y="4151"/>
                    <a:pt x="735" y="2883"/>
                    <a:pt x="601" y="2416"/>
                  </a:cubicBezTo>
                  <a:cubicBezTo>
                    <a:pt x="501" y="1849"/>
                    <a:pt x="501" y="1215"/>
                    <a:pt x="568" y="648"/>
                  </a:cubicBezTo>
                  <a:close/>
                  <a:moveTo>
                    <a:pt x="414" y="1"/>
                  </a:moveTo>
                  <a:cubicBezTo>
                    <a:pt x="390" y="1"/>
                    <a:pt x="364" y="5"/>
                    <a:pt x="334" y="14"/>
                  </a:cubicBezTo>
                  <a:cubicBezTo>
                    <a:pt x="268" y="48"/>
                    <a:pt x="234" y="114"/>
                    <a:pt x="201" y="181"/>
                  </a:cubicBezTo>
                  <a:cubicBezTo>
                    <a:pt x="201" y="248"/>
                    <a:pt x="1" y="1782"/>
                    <a:pt x="201" y="2549"/>
                  </a:cubicBezTo>
                  <a:cubicBezTo>
                    <a:pt x="401" y="3217"/>
                    <a:pt x="2035" y="4551"/>
                    <a:pt x="3036" y="5051"/>
                  </a:cubicBezTo>
                  <a:cubicBezTo>
                    <a:pt x="3303" y="5185"/>
                    <a:pt x="3570" y="5251"/>
                    <a:pt x="3837" y="5251"/>
                  </a:cubicBezTo>
                  <a:cubicBezTo>
                    <a:pt x="3937" y="5251"/>
                    <a:pt x="4004" y="5251"/>
                    <a:pt x="4104" y="5218"/>
                  </a:cubicBezTo>
                  <a:cubicBezTo>
                    <a:pt x="4237" y="5151"/>
                    <a:pt x="4337" y="5051"/>
                    <a:pt x="4370" y="4884"/>
                  </a:cubicBezTo>
                  <a:cubicBezTo>
                    <a:pt x="4471" y="4384"/>
                    <a:pt x="3803" y="3517"/>
                    <a:pt x="2869" y="2449"/>
                  </a:cubicBezTo>
                  <a:cubicBezTo>
                    <a:pt x="2636" y="2216"/>
                    <a:pt x="2469" y="2016"/>
                    <a:pt x="2402" y="1882"/>
                  </a:cubicBezTo>
                  <a:cubicBezTo>
                    <a:pt x="1835" y="1215"/>
                    <a:pt x="1202" y="615"/>
                    <a:pt x="568" y="48"/>
                  </a:cubicBezTo>
                  <a:cubicBezTo>
                    <a:pt x="521" y="24"/>
                    <a:pt x="473" y="1"/>
                    <a:pt x="41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34"/>
            <p:cNvSpPr/>
            <p:nvPr/>
          </p:nvSpPr>
          <p:spPr>
            <a:xfrm>
              <a:off x="3291700" y="2613550"/>
              <a:ext cx="97575" cy="104800"/>
            </a:xfrm>
            <a:custGeom>
              <a:avLst/>
              <a:gdLst/>
              <a:ahLst/>
              <a:cxnLst/>
              <a:rect l="l" t="t" r="r" b="b"/>
              <a:pathLst>
                <a:path w="3903" h="4192" extrusionOk="0">
                  <a:moveTo>
                    <a:pt x="995" y="0"/>
                  </a:moveTo>
                  <a:cubicBezTo>
                    <a:pt x="667" y="0"/>
                    <a:pt x="369" y="122"/>
                    <a:pt x="267" y="518"/>
                  </a:cubicBezTo>
                  <a:cubicBezTo>
                    <a:pt x="0" y="1552"/>
                    <a:pt x="1234" y="2686"/>
                    <a:pt x="2335" y="3587"/>
                  </a:cubicBezTo>
                  <a:cubicBezTo>
                    <a:pt x="2843" y="4003"/>
                    <a:pt x="3217" y="4191"/>
                    <a:pt x="3471" y="4191"/>
                  </a:cubicBezTo>
                  <a:cubicBezTo>
                    <a:pt x="3768" y="4191"/>
                    <a:pt x="3903" y="3936"/>
                    <a:pt x="3903" y="3487"/>
                  </a:cubicBezTo>
                  <a:cubicBezTo>
                    <a:pt x="3903" y="2620"/>
                    <a:pt x="2135" y="318"/>
                    <a:pt x="2135" y="318"/>
                  </a:cubicBezTo>
                  <a:cubicBezTo>
                    <a:pt x="2135" y="318"/>
                    <a:pt x="1525" y="0"/>
                    <a:pt x="995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34"/>
            <p:cNvSpPr/>
            <p:nvPr/>
          </p:nvSpPr>
          <p:spPr>
            <a:xfrm>
              <a:off x="3285850" y="2607775"/>
              <a:ext cx="109275" cy="115475"/>
            </a:xfrm>
            <a:custGeom>
              <a:avLst/>
              <a:gdLst/>
              <a:ahLst/>
              <a:cxnLst/>
              <a:rect l="l" t="t" r="r" b="b"/>
              <a:pathLst>
                <a:path w="4371" h="4619" extrusionOk="0">
                  <a:moveTo>
                    <a:pt x="1235" y="415"/>
                  </a:moveTo>
                  <a:cubicBezTo>
                    <a:pt x="1568" y="449"/>
                    <a:pt x="1902" y="549"/>
                    <a:pt x="2202" y="716"/>
                  </a:cubicBezTo>
                  <a:cubicBezTo>
                    <a:pt x="2702" y="1349"/>
                    <a:pt x="3937" y="3084"/>
                    <a:pt x="3937" y="3718"/>
                  </a:cubicBezTo>
                  <a:cubicBezTo>
                    <a:pt x="3937" y="3985"/>
                    <a:pt x="3837" y="4151"/>
                    <a:pt x="3770" y="4185"/>
                  </a:cubicBezTo>
                  <a:cubicBezTo>
                    <a:pt x="3752" y="4194"/>
                    <a:pt x="3721" y="4205"/>
                    <a:pt x="3670" y="4205"/>
                  </a:cubicBezTo>
                  <a:cubicBezTo>
                    <a:pt x="3528" y="4205"/>
                    <a:pt x="3234" y="4118"/>
                    <a:pt x="2669" y="3651"/>
                  </a:cubicBezTo>
                  <a:cubicBezTo>
                    <a:pt x="1568" y="2750"/>
                    <a:pt x="468" y="1716"/>
                    <a:pt x="701" y="782"/>
                  </a:cubicBezTo>
                  <a:cubicBezTo>
                    <a:pt x="701" y="649"/>
                    <a:pt x="801" y="516"/>
                    <a:pt x="935" y="482"/>
                  </a:cubicBezTo>
                  <a:cubicBezTo>
                    <a:pt x="1035" y="449"/>
                    <a:pt x="1101" y="415"/>
                    <a:pt x="1201" y="415"/>
                  </a:cubicBezTo>
                  <a:close/>
                  <a:moveTo>
                    <a:pt x="1215" y="0"/>
                  </a:moveTo>
                  <a:cubicBezTo>
                    <a:pt x="1059" y="0"/>
                    <a:pt x="906" y="24"/>
                    <a:pt x="768" y="82"/>
                  </a:cubicBezTo>
                  <a:cubicBezTo>
                    <a:pt x="534" y="215"/>
                    <a:pt x="334" y="415"/>
                    <a:pt x="301" y="682"/>
                  </a:cubicBezTo>
                  <a:cubicBezTo>
                    <a:pt x="1" y="1816"/>
                    <a:pt x="1168" y="2951"/>
                    <a:pt x="2436" y="3985"/>
                  </a:cubicBezTo>
                  <a:cubicBezTo>
                    <a:pt x="2769" y="4318"/>
                    <a:pt x="3236" y="4552"/>
                    <a:pt x="3703" y="4618"/>
                  </a:cubicBezTo>
                  <a:cubicBezTo>
                    <a:pt x="3803" y="4618"/>
                    <a:pt x="3903" y="4618"/>
                    <a:pt x="3970" y="4552"/>
                  </a:cubicBezTo>
                  <a:cubicBezTo>
                    <a:pt x="4237" y="4452"/>
                    <a:pt x="4370" y="4151"/>
                    <a:pt x="4370" y="3718"/>
                  </a:cubicBezTo>
                  <a:cubicBezTo>
                    <a:pt x="4370" y="2817"/>
                    <a:pt x="2702" y="649"/>
                    <a:pt x="2502" y="415"/>
                  </a:cubicBezTo>
                  <a:cubicBezTo>
                    <a:pt x="2502" y="382"/>
                    <a:pt x="2469" y="349"/>
                    <a:pt x="2436" y="349"/>
                  </a:cubicBezTo>
                  <a:cubicBezTo>
                    <a:pt x="2357" y="297"/>
                    <a:pt x="1770" y="0"/>
                    <a:pt x="121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34"/>
            <p:cNvSpPr/>
            <p:nvPr/>
          </p:nvSpPr>
          <p:spPr>
            <a:xfrm>
              <a:off x="3016200" y="3332375"/>
              <a:ext cx="377250" cy="148225"/>
            </a:xfrm>
            <a:custGeom>
              <a:avLst/>
              <a:gdLst/>
              <a:ahLst/>
              <a:cxnLst/>
              <a:rect l="l" t="t" r="r" b="b"/>
              <a:pathLst>
                <a:path w="15090" h="5929" extrusionOk="0">
                  <a:moveTo>
                    <a:pt x="7618" y="0"/>
                  </a:moveTo>
                  <a:cubicBezTo>
                    <a:pt x="5456" y="0"/>
                    <a:pt x="3352" y="823"/>
                    <a:pt x="1747" y="2287"/>
                  </a:cubicBezTo>
                  <a:cubicBezTo>
                    <a:pt x="0" y="3904"/>
                    <a:pt x="2926" y="5929"/>
                    <a:pt x="6663" y="5929"/>
                  </a:cubicBezTo>
                  <a:cubicBezTo>
                    <a:pt x="6781" y="5929"/>
                    <a:pt x="6899" y="5927"/>
                    <a:pt x="7017" y="5923"/>
                  </a:cubicBezTo>
                  <a:cubicBezTo>
                    <a:pt x="10920" y="5756"/>
                    <a:pt x="12988" y="4655"/>
                    <a:pt x="12988" y="4655"/>
                  </a:cubicBezTo>
                  <a:lnTo>
                    <a:pt x="15090" y="1453"/>
                  </a:lnTo>
                  <a:cubicBezTo>
                    <a:pt x="15090" y="1453"/>
                    <a:pt x="11320" y="486"/>
                    <a:pt x="8818" y="85"/>
                  </a:cubicBezTo>
                  <a:cubicBezTo>
                    <a:pt x="8418" y="28"/>
                    <a:pt x="8017" y="0"/>
                    <a:pt x="76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34"/>
            <p:cNvSpPr/>
            <p:nvPr/>
          </p:nvSpPr>
          <p:spPr>
            <a:xfrm>
              <a:off x="3038175" y="3326525"/>
              <a:ext cx="360275" cy="158100"/>
            </a:xfrm>
            <a:custGeom>
              <a:avLst/>
              <a:gdLst/>
              <a:ahLst/>
              <a:cxnLst/>
              <a:rect l="l" t="t" r="r" b="b"/>
              <a:pathLst>
                <a:path w="14411" h="6324" extrusionOk="0">
                  <a:moveTo>
                    <a:pt x="6739" y="386"/>
                  </a:moveTo>
                  <a:cubicBezTo>
                    <a:pt x="7139" y="386"/>
                    <a:pt x="7539" y="419"/>
                    <a:pt x="7906" y="486"/>
                  </a:cubicBezTo>
                  <a:cubicBezTo>
                    <a:pt x="9974" y="853"/>
                    <a:pt x="12943" y="1587"/>
                    <a:pt x="13877" y="1820"/>
                  </a:cubicBezTo>
                  <a:lnTo>
                    <a:pt x="11976" y="4722"/>
                  </a:lnTo>
                  <a:cubicBezTo>
                    <a:pt x="11642" y="4889"/>
                    <a:pt x="9607" y="5790"/>
                    <a:pt x="6138" y="5923"/>
                  </a:cubicBezTo>
                  <a:cubicBezTo>
                    <a:pt x="6014" y="5928"/>
                    <a:pt x="5891" y="5930"/>
                    <a:pt x="5769" y="5930"/>
                  </a:cubicBezTo>
                  <a:cubicBezTo>
                    <a:pt x="3107" y="5930"/>
                    <a:pt x="1017" y="4911"/>
                    <a:pt x="634" y="3922"/>
                  </a:cubicBezTo>
                  <a:cubicBezTo>
                    <a:pt x="434" y="3455"/>
                    <a:pt x="601" y="2955"/>
                    <a:pt x="1001" y="2654"/>
                  </a:cubicBezTo>
                  <a:cubicBezTo>
                    <a:pt x="2569" y="1220"/>
                    <a:pt x="4637" y="419"/>
                    <a:pt x="6739" y="386"/>
                  </a:cubicBezTo>
                  <a:close/>
                  <a:moveTo>
                    <a:pt x="6747" y="1"/>
                  </a:moveTo>
                  <a:cubicBezTo>
                    <a:pt x="4527" y="1"/>
                    <a:pt x="2364" y="832"/>
                    <a:pt x="701" y="2354"/>
                  </a:cubicBezTo>
                  <a:cubicBezTo>
                    <a:pt x="201" y="2754"/>
                    <a:pt x="0" y="3455"/>
                    <a:pt x="234" y="4055"/>
                  </a:cubicBezTo>
                  <a:cubicBezTo>
                    <a:pt x="768" y="5356"/>
                    <a:pt x="3169" y="6324"/>
                    <a:pt x="5771" y="6324"/>
                  </a:cubicBezTo>
                  <a:lnTo>
                    <a:pt x="6138" y="6324"/>
                  </a:lnTo>
                  <a:cubicBezTo>
                    <a:pt x="10008" y="6190"/>
                    <a:pt x="12109" y="5089"/>
                    <a:pt x="12209" y="5056"/>
                  </a:cubicBezTo>
                  <a:cubicBezTo>
                    <a:pt x="12243" y="5023"/>
                    <a:pt x="12243" y="5023"/>
                    <a:pt x="12276" y="4989"/>
                  </a:cubicBezTo>
                  <a:lnTo>
                    <a:pt x="14344" y="1787"/>
                  </a:lnTo>
                  <a:cubicBezTo>
                    <a:pt x="14411" y="1720"/>
                    <a:pt x="14411" y="1654"/>
                    <a:pt x="14377" y="1587"/>
                  </a:cubicBezTo>
                  <a:cubicBezTo>
                    <a:pt x="14344" y="1520"/>
                    <a:pt x="14311" y="1487"/>
                    <a:pt x="14244" y="1487"/>
                  </a:cubicBezTo>
                  <a:cubicBezTo>
                    <a:pt x="14244" y="1453"/>
                    <a:pt x="10475" y="486"/>
                    <a:pt x="7973" y="86"/>
                  </a:cubicBezTo>
                  <a:cubicBezTo>
                    <a:pt x="7564" y="29"/>
                    <a:pt x="7154" y="1"/>
                    <a:pt x="674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34"/>
            <p:cNvSpPr/>
            <p:nvPr/>
          </p:nvSpPr>
          <p:spPr>
            <a:xfrm>
              <a:off x="3036500" y="3331800"/>
              <a:ext cx="333600" cy="120300"/>
            </a:xfrm>
            <a:custGeom>
              <a:avLst/>
              <a:gdLst/>
              <a:ahLst/>
              <a:cxnLst/>
              <a:rect l="l" t="t" r="r" b="b"/>
              <a:pathLst>
                <a:path w="13344" h="4812" extrusionOk="0">
                  <a:moveTo>
                    <a:pt x="6861" y="1"/>
                  </a:moveTo>
                  <a:cubicBezTo>
                    <a:pt x="4680" y="1"/>
                    <a:pt x="2553" y="805"/>
                    <a:pt x="935" y="2310"/>
                  </a:cubicBezTo>
                  <a:cubicBezTo>
                    <a:pt x="1" y="3144"/>
                    <a:pt x="401" y="4111"/>
                    <a:pt x="1502" y="4812"/>
                  </a:cubicBezTo>
                  <a:cubicBezTo>
                    <a:pt x="1335" y="3611"/>
                    <a:pt x="2036" y="2477"/>
                    <a:pt x="3170" y="2010"/>
                  </a:cubicBezTo>
                  <a:cubicBezTo>
                    <a:pt x="4761" y="1282"/>
                    <a:pt x="7528" y="1051"/>
                    <a:pt x="9880" y="1051"/>
                  </a:cubicBezTo>
                  <a:cubicBezTo>
                    <a:pt x="10980" y="1051"/>
                    <a:pt x="11988" y="1101"/>
                    <a:pt x="12743" y="1176"/>
                  </a:cubicBezTo>
                  <a:cubicBezTo>
                    <a:pt x="12910" y="1209"/>
                    <a:pt x="13143" y="1209"/>
                    <a:pt x="13344" y="1242"/>
                  </a:cubicBezTo>
                  <a:cubicBezTo>
                    <a:pt x="12043" y="909"/>
                    <a:pt x="9741" y="375"/>
                    <a:pt x="8006" y="75"/>
                  </a:cubicBezTo>
                  <a:cubicBezTo>
                    <a:pt x="7625" y="25"/>
                    <a:pt x="7242" y="1"/>
                    <a:pt x="686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34"/>
            <p:cNvSpPr/>
            <p:nvPr/>
          </p:nvSpPr>
          <p:spPr>
            <a:xfrm>
              <a:off x="3040675" y="3326525"/>
              <a:ext cx="334425" cy="130950"/>
            </a:xfrm>
            <a:custGeom>
              <a:avLst/>
              <a:gdLst/>
              <a:ahLst/>
              <a:cxnLst/>
              <a:rect l="l" t="t" r="r" b="b"/>
              <a:pathLst>
                <a:path w="13377" h="5238" extrusionOk="0">
                  <a:moveTo>
                    <a:pt x="6639" y="386"/>
                  </a:moveTo>
                  <a:cubicBezTo>
                    <a:pt x="7039" y="386"/>
                    <a:pt x="7439" y="419"/>
                    <a:pt x="7806" y="486"/>
                  </a:cubicBezTo>
                  <a:cubicBezTo>
                    <a:pt x="8673" y="620"/>
                    <a:pt x="9674" y="820"/>
                    <a:pt x="10608" y="1053"/>
                  </a:cubicBezTo>
                  <a:cubicBezTo>
                    <a:pt x="10217" y="1037"/>
                    <a:pt x="9801" y="1028"/>
                    <a:pt x="9369" y="1028"/>
                  </a:cubicBezTo>
                  <a:cubicBezTo>
                    <a:pt x="7148" y="1028"/>
                    <a:pt x="4523" y="1272"/>
                    <a:pt x="2903" y="2054"/>
                  </a:cubicBezTo>
                  <a:cubicBezTo>
                    <a:pt x="1835" y="2454"/>
                    <a:pt x="1135" y="3488"/>
                    <a:pt x="1101" y="4622"/>
                  </a:cubicBezTo>
                  <a:cubicBezTo>
                    <a:pt x="768" y="4389"/>
                    <a:pt x="534" y="4022"/>
                    <a:pt x="468" y="3588"/>
                  </a:cubicBezTo>
                  <a:cubicBezTo>
                    <a:pt x="434" y="3221"/>
                    <a:pt x="601" y="2888"/>
                    <a:pt x="901" y="2654"/>
                  </a:cubicBezTo>
                  <a:cubicBezTo>
                    <a:pt x="2469" y="1220"/>
                    <a:pt x="4537" y="419"/>
                    <a:pt x="6639" y="386"/>
                  </a:cubicBezTo>
                  <a:close/>
                  <a:moveTo>
                    <a:pt x="6647" y="1"/>
                  </a:moveTo>
                  <a:cubicBezTo>
                    <a:pt x="4427" y="1"/>
                    <a:pt x="2264" y="832"/>
                    <a:pt x="601" y="2354"/>
                  </a:cubicBezTo>
                  <a:cubicBezTo>
                    <a:pt x="234" y="2654"/>
                    <a:pt x="1" y="3121"/>
                    <a:pt x="34" y="3622"/>
                  </a:cubicBezTo>
                  <a:cubicBezTo>
                    <a:pt x="101" y="4189"/>
                    <a:pt x="501" y="4756"/>
                    <a:pt x="1201" y="5223"/>
                  </a:cubicBezTo>
                  <a:lnTo>
                    <a:pt x="1335" y="5223"/>
                  </a:lnTo>
                  <a:cubicBezTo>
                    <a:pt x="1346" y="5234"/>
                    <a:pt x="1357" y="5238"/>
                    <a:pt x="1368" y="5238"/>
                  </a:cubicBezTo>
                  <a:cubicBezTo>
                    <a:pt x="1390" y="5238"/>
                    <a:pt x="1413" y="5223"/>
                    <a:pt x="1435" y="5223"/>
                  </a:cubicBezTo>
                  <a:cubicBezTo>
                    <a:pt x="1502" y="5189"/>
                    <a:pt x="1535" y="5123"/>
                    <a:pt x="1535" y="5023"/>
                  </a:cubicBezTo>
                  <a:cubicBezTo>
                    <a:pt x="1402" y="3922"/>
                    <a:pt x="2035" y="2854"/>
                    <a:pt x="3069" y="2421"/>
                  </a:cubicBezTo>
                  <a:cubicBezTo>
                    <a:pt x="4590" y="1695"/>
                    <a:pt x="7269" y="1447"/>
                    <a:pt x="9614" y="1447"/>
                  </a:cubicBezTo>
                  <a:cubicBezTo>
                    <a:pt x="10715" y="1447"/>
                    <a:pt x="11743" y="1502"/>
                    <a:pt x="12543" y="1587"/>
                  </a:cubicBezTo>
                  <a:cubicBezTo>
                    <a:pt x="12743" y="1620"/>
                    <a:pt x="12943" y="1654"/>
                    <a:pt x="13143" y="1654"/>
                  </a:cubicBezTo>
                  <a:cubicBezTo>
                    <a:pt x="13243" y="1654"/>
                    <a:pt x="13343" y="1554"/>
                    <a:pt x="13377" y="1453"/>
                  </a:cubicBezTo>
                  <a:cubicBezTo>
                    <a:pt x="13377" y="1353"/>
                    <a:pt x="13310" y="1253"/>
                    <a:pt x="13210" y="1220"/>
                  </a:cubicBezTo>
                  <a:cubicBezTo>
                    <a:pt x="11976" y="920"/>
                    <a:pt x="9607" y="353"/>
                    <a:pt x="7873" y="86"/>
                  </a:cubicBezTo>
                  <a:cubicBezTo>
                    <a:pt x="7464" y="29"/>
                    <a:pt x="7054" y="1"/>
                    <a:pt x="664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34"/>
            <p:cNvSpPr/>
            <p:nvPr/>
          </p:nvSpPr>
          <p:spPr>
            <a:xfrm>
              <a:off x="3340900" y="2960000"/>
              <a:ext cx="1166900" cy="488775"/>
            </a:xfrm>
            <a:custGeom>
              <a:avLst/>
              <a:gdLst/>
              <a:ahLst/>
              <a:cxnLst/>
              <a:rect l="l" t="t" r="r" b="b"/>
              <a:pathLst>
                <a:path w="46676" h="19551" extrusionOk="0">
                  <a:moveTo>
                    <a:pt x="39293" y="1"/>
                  </a:moveTo>
                  <a:cubicBezTo>
                    <a:pt x="38335" y="1"/>
                    <a:pt x="37325" y="167"/>
                    <a:pt x="36293" y="503"/>
                  </a:cubicBezTo>
                  <a:cubicBezTo>
                    <a:pt x="30722" y="2305"/>
                    <a:pt x="26986" y="6774"/>
                    <a:pt x="19881" y="10811"/>
                  </a:cubicBezTo>
                  <a:cubicBezTo>
                    <a:pt x="12809" y="14814"/>
                    <a:pt x="0" y="16648"/>
                    <a:pt x="0" y="16648"/>
                  </a:cubicBezTo>
                  <a:lnTo>
                    <a:pt x="0" y="19550"/>
                  </a:lnTo>
                  <a:lnTo>
                    <a:pt x="8073" y="19550"/>
                  </a:lnTo>
                  <a:cubicBezTo>
                    <a:pt x="11975" y="19550"/>
                    <a:pt x="30989" y="19250"/>
                    <a:pt x="35159" y="16748"/>
                  </a:cubicBezTo>
                  <a:cubicBezTo>
                    <a:pt x="39328" y="14246"/>
                    <a:pt x="43498" y="7975"/>
                    <a:pt x="43498" y="7975"/>
                  </a:cubicBezTo>
                  <a:lnTo>
                    <a:pt x="46567" y="9276"/>
                  </a:lnTo>
                  <a:cubicBezTo>
                    <a:pt x="46675" y="3170"/>
                    <a:pt x="43472" y="1"/>
                    <a:pt x="3929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34"/>
            <p:cNvSpPr/>
            <p:nvPr/>
          </p:nvSpPr>
          <p:spPr>
            <a:xfrm>
              <a:off x="3335875" y="2954225"/>
              <a:ext cx="1175875" cy="499550"/>
            </a:xfrm>
            <a:custGeom>
              <a:avLst/>
              <a:gdLst/>
              <a:ahLst/>
              <a:cxnLst/>
              <a:rect l="l" t="t" r="r" b="b"/>
              <a:pathLst>
                <a:path w="47035" h="19982" extrusionOk="0">
                  <a:moveTo>
                    <a:pt x="39527" y="0"/>
                  </a:moveTo>
                  <a:cubicBezTo>
                    <a:pt x="38540" y="0"/>
                    <a:pt x="37498" y="177"/>
                    <a:pt x="36427" y="534"/>
                  </a:cubicBezTo>
                  <a:cubicBezTo>
                    <a:pt x="33158" y="1602"/>
                    <a:pt x="30556" y="3503"/>
                    <a:pt x="27521" y="5771"/>
                  </a:cubicBezTo>
                  <a:cubicBezTo>
                    <a:pt x="25119" y="7606"/>
                    <a:pt x="22584" y="9307"/>
                    <a:pt x="19982" y="10842"/>
                  </a:cubicBezTo>
                  <a:cubicBezTo>
                    <a:pt x="13010" y="14778"/>
                    <a:pt x="301" y="16646"/>
                    <a:pt x="168" y="16646"/>
                  </a:cubicBezTo>
                  <a:cubicBezTo>
                    <a:pt x="68" y="16646"/>
                    <a:pt x="1" y="16746"/>
                    <a:pt x="1" y="16846"/>
                  </a:cubicBezTo>
                  <a:lnTo>
                    <a:pt x="1" y="19748"/>
                  </a:lnTo>
                  <a:cubicBezTo>
                    <a:pt x="1" y="19881"/>
                    <a:pt x="101" y="19981"/>
                    <a:pt x="201" y="19981"/>
                  </a:cubicBezTo>
                  <a:lnTo>
                    <a:pt x="8274" y="19981"/>
                  </a:lnTo>
                  <a:cubicBezTo>
                    <a:pt x="8507" y="19981"/>
                    <a:pt x="30856" y="19948"/>
                    <a:pt x="35493" y="17179"/>
                  </a:cubicBezTo>
                  <a:cubicBezTo>
                    <a:pt x="39629" y="14678"/>
                    <a:pt x="43832" y="8406"/>
                    <a:pt x="43899" y="8340"/>
                  </a:cubicBezTo>
                  <a:cubicBezTo>
                    <a:pt x="43932" y="8273"/>
                    <a:pt x="43932" y="8140"/>
                    <a:pt x="43832" y="8073"/>
                  </a:cubicBezTo>
                  <a:cubicBezTo>
                    <a:pt x="43797" y="8049"/>
                    <a:pt x="43757" y="8038"/>
                    <a:pt x="43718" y="8038"/>
                  </a:cubicBezTo>
                  <a:cubicBezTo>
                    <a:pt x="43646" y="8038"/>
                    <a:pt x="43575" y="8075"/>
                    <a:pt x="43532" y="8140"/>
                  </a:cubicBezTo>
                  <a:cubicBezTo>
                    <a:pt x="43499" y="8173"/>
                    <a:pt x="39362" y="14377"/>
                    <a:pt x="35259" y="16812"/>
                  </a:cubicBezTo>
                  <a:cubicBezTo>
                    <a:pt x="30723" y="19548"/>
                    <a:pt x="8507" y="19581"/>
                    <a:pt x="8274" y="19581"/>
                  </a:cubicBezTo>
                  <a:lnTo>
                    <a:pt x="401" y="19581"/>
                  </a:lnTo>
                  <a:lnTo>
                    <a:pt x="401" y="17046"/>
                  </a:lnTo>
                  <a:cubicBezTo>
                    <a:pt x="2002" y="16812"/>
                    <a:pt x="13611" y="14944"/>
                    <a:pt x="20182" y="11208"/>
                  </a:cubicBezTo>
                  <a:cubicBezTo>
                    <a:pt x="22817" y="9674"/>
                    <a:pt x="25352" y="7973"/>
                    <a:pt x="27754" y="6105"/>
                  </a:cubicBezTo>
                  <a:cubicBezTo>
                    <a:pt x="30756" y="3903"/>
                    <a:pt x="33358" y="1969"/>
                    <a:pt x="36560" y="934"/>
                  </a:cubicBezTo>
                  <a:cubicBezTo>
                    <a:pt x="37574" y="601"/>
                    <a:pt x="38567" y="435"/>
                    <a:pt x="39509" y="435"/>
                  </a:cubicBezTo>
                  <a:cubicBezTo>
                    <a:pt x="41016" y="435"/>
                    <a:pt x="42390" y="860"/>
                    <a:pt x="43499" y="1702"/>
                  </a:cubicBezTo>
                  <a:cubicBezTo>
                    <a:pt x="45533" y="3203"/>
                    <a:pt x="46634" y="5971"/>
                    <a:pt x="46568" y="9474"/>
                  </a:cubicBezTo>
                  <a:cubicBezTo>
                    <a:pt x="46568" y="9607"/>
                    <a:pt x="46634" y="9707"/>
                    <a:pt x="46768" y="9707"/>
                  </a:cubicBezTo>
                  <a:cubicBezTo>
                    <a:pt x="46868" y="9707"/>
                    <a:pt x="46968" y="9607"/>
                    <a:pt x="46968" y="9507"/>
                  </a:cubicBezTo>
                  <a:cubicBezTo>
                    <a:pt x="47035" y="5838"/>
                    <a:pt x="45900" y="2936"/>
                    <a:pt x="43766" y="1368"/>
                  </a:cubicBezTo>
                  <a:cubicBezTo>
                    <a:pt x="42571" y="462"/>
                    <a:pt x="41121" y="0"/>
                    <a:pt x="3952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34"/>
            <p:cNvSpPr/>
            <p:nvPr/>
          </p:nvSpPr>
          <p:spPr>
            <a:xfrm>
              <a:off x="4046400" y="3274025"/>
              <a:ext cx="317750" cy="161400"/>
            </a:xfrm>
            <a:custGeom>
              <a:avLst/>
              <a:gdLst/>
              <a:ahLst/>
              <a:cxnLst/>
              <a:rect l="l" t="t" r="r" b="b"/>
              <a:pathLst>
                <a:path w="12710" h="6456" extrusionOk="0">
                  <a:moveTo>
                    <a:pt x="12480" y="1"/>
                  </a:moveTo>
                  <a:cubicBezTo>
                    <a:pt x="12426" y="1"/>
                    <a:pt x="12376" y="18"/>
                    <a:pt x="12342" y="51"/>
                  </a:cubicBezTo>
                  <a:cubicBezTo>
                    <a:pt x="8973" y="3187"/>
                    <a:pt x="4804" y="5255"/>
                    <a:pt x="300" y="6022"/>
                  </a:cubicBezTo>
                  <a:cubicBezTo>
                    <a:pt x="0" y="6055"/>
                    <a:pt x="67" y="6456"/>
                    <a:pt x="334" y="6456"/>
                  </a:cubicBezTo>
                  <a:lnTo>
                    <a:pt x="367" y="6422"/>
                  </a:lnTo>
                  <a:cubicBezTo>
                    <a:pt x="4970" y="5622"/>
                    <a:pt x="9240" y="3520"/>
                    <a:pt x="12643" y="351"/>
                  </a:cubicBezTo>
                  <a:cubicBezTo>
                    <a:pt x="12709" y="284"/>
                    <a:pt x="12709" y="151"/>
                    <a:pt x="12643" y="51"/>
                  </a:cubicBezTo>
                  <a:cubicBezTo>
                    <a:pt x="12593" y="18"/>
                    <a:pt x="12534" y="1"/>
                    <a:pt x="124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34"/>
            <p:cNvSpPr/>
            <p:nvPr/>
          </p:nvSpPr>
          <p:spPr>
            <a:xfrm>
              <a:off x="4391650" y="3189925"/>
              <a:ext cx="40875" cy="52875"/>
            </a:xfrm>
            <a:custGeom>
              <a:avLst/>
              <a:gdLst/>
              <a:ahLst/>
              <a:cxnLst/>
              <a:rect l="l" t="t" r="r" b="b"/>
              <a:pathLst>
                <a:path w="1635" h="2115" extrusionOk="0">
                  <a:moveTo>
                    <a:pt x="1422" y="0"/>
                  </a:moveTo>
                  <a:cubicBezTo>
                    <a:pt x="1341" y="0"/>
                    <a:pt x="1259" y="38"/>
                    <a:pt x="1234" y="113"/>
                  </a:cubicBezTo>
                  <a:cubicBezTo>
                    <a:pt x="901" y="680"/>
                    <a:pt x="500" y="1247"/>
                    <a:pt x="67" y="1780"/>
                  </a:cubicBezTo>
                  <a:cubicBezTo>
                    <a:pt x="0" y="1847"/>
                    <a:pt x="33" y="1981"/>
                    <a:pt x="100" y="2081"/>
                  </a:cubicBezTo>
                  <a:cubicBezTo>
                    <a:pt x="134" y="2081"/>
                    <a:pt x="200" y="2114"/>
                    <a:pt x="234" y="2114"/>
                  </a:cubicBezTo>
                  <a:cubicBezTo>
                    <a:pt x="300" y="2114"/>
                    <a:pt x="367" y="2081"/>
                    <a:pt x="400" y="2047"/>
                  </a:cubicBezTo>
                  <a:cubicBezTo>
                    <a:pt x="867" y="1514"/>
                    <a:pt x="1268" y="913"/>
                    <a:pt x="1601" y="279"/>
                  </a:cubicBezTo>
                  <a:cubicBezTo>
                    <a:pt x="1635" y="179"/>
                    <a:pt x="1601" y="79"/>
                    <a:pt x="1501" y="13"/>
                  </a:cubicBezTo>
                  <a:cubicBezTo>
                    <a:pt x="1476" y="4"/>
                    <a:pt x="1449" y="0"/>
                    <a:pt x="14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34"/>
            <p:cNvSpPr/>
            <p:nvPr/>
          </p:nvSpPr>
          <p:spPr>
            <a:xfrm>
              <a:off x="3727000" y="3204900"/>
              <a:ext cx="179325" cy="72925"/>
            </a:xfrm>
            <a:custGeom>
              <a:avLst/>
              <a:gdLst/>
              <a:ahLst/>
              <a:cxnLst/>
              <a:rect l="l" t="t" r="r" b="b"/>
              <a:pathLst>
                <a:path w="7173" h="2917" extrusionOk="0">
                  <a:moveTo>
                    <a:pt x="6951" y="1"/>
                  </a:moveTo>
                  <a:cubicBezTo>
                    <a:pt x="6902" y="1"/>
                    <a:pt x="6850" y="17"/>
                    <a:pt x="6805" y="47"/>
                  </a:cubicBezTo>
                  <a:cubicBezTo>
                    <a:pt x="4937" y="1482"/>
                    <a:pt x="2636" y="2349"/>
                    <a:pt x="267" y="2516"/>
                  </a:cubicBezTo>
                  <a:cubicBezTo>
                    <a:pt x="0" y="2516"/>
                    <a:pt x="0" y="2916"/>
                    <a:pt x="267" y="2916"/>
                  </a:cubicBezTo>
                  <a:cubicBezTo>
                    <a:pt x="2736" y="2783"/>
                    <a:pt x="5137" y="1882"/>
                    <a:pt x="7072" y="381"/>
                  </a:cubicBezTo>
                  <a:cubicBezTo>
                    <a:pt x="7172" y="281"/>
                    <a:pt x="7172" y="181"/>
                    <a:pt x="7106" y="81"/>
                  </a:cubicBezTo>
                  <a:cubicBezTo>
                    <a:pt x="7069" y="26"/>
                    <a:pt x="7012" y="1"/>
                    <a:pt x="69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34"/>
            <p:cNvSpPr/>
            <p:nvPr/>
          </p:nvSpPr>
          <p:spPr>
            <a:xfrm>
              <a:off x="3268350" y="3010100"/>
              <a:ext cx="10850" cy="1700"/>
            </a:xfrm>
            <a:custGeom>
              <a:avLst/>
              <a:gdLst/>
              <a:ahLst/>
              <a:cxnLst/>
              <a:rect l="l" t="t" r="r" b="b"/>
              <a:pathLst>
                <a:path w="434" h="68" extrusionOk="0">
                  <a:moveTo>
                    <a:pt x="434" y="67"/>
                  </a:moveTo>
                  <a:lnTo>
                    <a:pt x="0" y="0"/>
                  </a:lnTo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34"/>
            <p:cNvSpPr/>
            <p:nvPr/>
          </p:nvSpPr>
          <p:spPr>
            <a:xfrm>
              <a:off x="3262500" y="3005100"/>
              <a:ext cx="24200" cy="11750"/>
            </a:xfrm>
            <a:custGeom>
              <a:avLst/>
              <a:gdLst/>
              <a:ahLst/>
              <a:cxnLst/>
              <a:rect l="l" t="t" r="r" b="b"/>
              <a:pathLst>
                <a:path w="968" h="470" extrusionOk="0">
                  <a:moveTo>
                    <a:pt x="234" y="0"/>
                  </a:moveTo>
                  <a:cubicBezTo>
                    <a:pt x="134" y="0"/>
                    <a:pt x="34" y="100"/>
                    <a:pt x="1" y="200"/>
                  </a:cubicBezTo>
                  <a:cubicBezTo>
                    <a:pt x="1" y="300"/>
                    <a:pt x="101" y="401"/>
                    <a:pt x="201" y="434"/>
                  </a:cubicBezTo>
                  <a:lnTo>
                    <a:pt x="668" y="467"/>
                  </a:lnTo>
                  <a:cubicBezTo>
                    <a:pt x="679" y="468"/>
                    <a:pt x="690" y="469"/>
                    <a:pt x="700" y="469"/>
                  </a:cubicBezTo>
                  <a:cubicBezTo>
                    <a:pt x="968" y="469"/>
                    <a:pt x="958" y="67"/>
                    <a:pt x="701" y="67"/>
                  </a:cubicBezTo>
                  <a:lnTo>
                    <a:pt x="234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34"/>
            <p:cNvSpPr/>
            <p:nvPr/>
          </p:nvSpPr>
          <p:spPr>
            <a:xfrm>
              <a:off x="4251550" y="3416500"/>
              <a:ext cx="340250" cy="167675"/>
            </a:xfrm>
            <a:custGeom>
              <a:avLst/>
              <a:gdLst/>
              <a:ahLst/>
              <a:cxnLst/>
              <a:rect l="l" t="t" r="r" b="b"/>
              <a:pathLst>
                <a:path w="13610" h="6707" extrusionOk="0">
                  <a:moveTo>
                    <a:pt x="8610" y="1"/>
                  </a:moveTo>
                  <a:cubicBezTo>
                    <a:pt x="8002" y="1"/>
                    <a:pt x="7351" y="55"/>
                    <a:pt x="6672" y="156"/>
                  </a:cubicBezTo>
                  <a:cubicBezTo>
                    <a:pt x="4503" y="523"/>
                    <a:pt x="2368" y="1090"/>
                    <a:pt x="267" y="1824"/>
                  </a:cubicBezTo>
                  <a:lnTo>
                    <a:pt x="0" y="5560"/>
                  </a:lnTo>
                  <a:cubicBezTo>
                    <a:pt x="434" y="5793"/>
                    <a:pt x="901" y="5927"/>
                    <a:pt x="1401" y="5994"/>
                  </a:cubicBezTo>
                  <a:cubicBezTo>
                    <a:pt x="1831" y="5994"/>
                    <a:pt x="5350" y="6707"/>
                    <a:pt x="8221" y="6707"/>
                  </a:cubicBezTo>
                  <a:cubicBezTo>
                    <a:pt x="8917" y="6707"/>
                    <a:pt x="9574" y="6665"/>
                    <a:pt x="10141" y="6561"/>
                  </a:cubicBezTo>
                  <a:cubicBezTo>
                    <a:pt x="13076" y="5994"/>
                    <a:pt x="13610" y="3759"/>
                    <a:pt x="12776" y="1957"/>
                  </a:cubicBezTo>
                  <a:cubicBezTo>
                    <a:pt x="12137" y="578"/>
                    <a:pt x="10599" y="1"/>
                    <a:pt x="86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34"/>
            <p:cNvSpPr/>
            <p:nvPr/>
          </p:nvSpPr>
          <p:spPr>
            <a:xfrm>
              <a:off x="4245700" y="3412175"/>
              <a:ext cx="342775" cy="177525"/>
            </a:xfrm>
            <a:custGeom>
              <a:avLst/>
              <a:gdLst/>
              <a:ahLst/>
              <a:cxnLst/>
              <a:rect l="l" t="t" r="r" b="b"/>
              <a:pathLst>
                <a:path w="13711" h="7101" extrusionOk="0">
                  <a:moveTo>
                    <a:pt x="8799" y="391"/>
                  </a:moveTo>
                  <a:cubicBezTo>
                    <a:pt x="10492" y="391"/>
                    <a:pt x="12154" y="798"/>
                    <a:pt x="12810" y="2230"/>
                  </a:cubicBezTo>
                  <a:cubicBezTo>
                    <a:pt x="13243" y="3064"/>
                    <a:pt x="13277" y="4032"/>
                    <a:pt x="12876" y="4899"/>
                  </a:cubicBezTo>
                  <a:cubicBezTo>
                    <a:pt x="12443" y="5733"/>
                    <a:pt x="11576" y="6300"/>
                    <a:pt x="10341" y="6534"/>
                  </a:cubicBezTo>
                  <a:cubicBezTo>
                    <a:pt x="9772" y="6636"/>
                    <a:pt x="9109" y="6677"/>
                    <a:pt x="8408" y="6677"/>
                  </a:cubicBezTo>
                  <a:cubicBezTo>
                    <a:pt x="6359" y="6677"/>
                    <a:pt x="3986" y="6324"/>
                    <a:pt x="2669" y="6100"/>
                  </a:cubicBezTo>
                  <a:cubicBezTo>
                    <a:pt x="2336" y="6033"/>
                    <a:pt x="1969" y="6000"/>
                    <a:pt x="1635" y="5966"/>
                  </a:cubicBezTo>
                  <a:cubicBezTo>
                    <a:pt x="1201" y="5933"/>
                    <a:pt x="801" y="5800"/>
                    <a:pt x="434" y="5633"/>
                  </a:cubicBezTo>
                  <a:lnTo>
                    <a:pt x="701" y="2164"/>
                  </a:lnTo>
                  <a:cubicBezTo>
                    <a:pt x="2736" y="1430"/>
                    <a:pt x="4804" y="896"/>
                    <a:pt x="6939" y="529"/>
                  </a:cubicBezTo>
                  <a:cubicBezTo>
                    <a:pt x="7529" y="448"/>
                    <a:pt x="8166" y="391"/>
                    <a:pt x="8799" y="391"/>
                  </a:cubicBezTo>
                  <a:close/>
                  <a:moveTo>
                    <a:pt x="8869" y="1"/>
                  </a:moveTo>
                  <a:cubicBezTo>
                    <a:pt x="8258" y="1"/>
                    <a:pt x="7591" y="54"/>
                    <a:pt x="6872" y="162"/>
                  </a:cubicBezTo>
                  <a:cubicBezTo>
                    <a:pt x="4671" y="529"/>
                    <a:pt x="2536" y="1096"/>
                    <a:pt x="434" y="1830"/>
                  </a:cubicBezTo>
                  <a:cubicBezTo>
                    <a:pt x="368" y="1864"/>
                    <a:pt x="301" y="1930"/>
                    <a:pt x="301" y="1997"/>
                  </a:cubicBezTo>
                  <a:lnTo>
                    <a:pt x="34" y="5766"/>
                  </a:lnTo>
                  <a:cubicBezTo>
                    <a:pt x="1" y="5833"/>
                    <a:pt x="67" y="5933"/>
                    <a:pt x="134" y="5966"/>
                  </a:cubicBezTo>
                  <a:cubicBezTo>
                    <a:pt x="601" y="6200"/>
                    <a:pt x="1101" y="6333"/>
                    <a:pt x="1635" y="6367"/>
                  </a:cubicBezTo>
                  <a:cubicBezTo>
                    <a:pt x="1735" y="6367"/>
                    <a:pt x="2102" y="6433"/>
                    <a:pt x="2602" y="6500"/>
                  </a:cubicBezTo>
                  <a:cubicBezTo>
                    <a:pt x="4537" y="6834"/>
                    <a:pt x="6472" y="7034"/>
                    <a:pt x="8407" y="7101"/>
                  </a:cubicBezTo>
                  <a:cubicBezTo>
                    <a:pt x="9074" y="7101"/>
                    <a:pt x="9741" y="7067"/>
                    <a:pt x="10408" y="6967"/>
                  </a:cubicBezTo>
                  <a:cubicBezTo>
                    <a:pt x="12143" y="6634"/>
                    <a:pt x="12910" y="5766"/>
                    <a:pt x="13243" y="5099"/>
                  </a:cubicBezTo>
                  <a:cubicBezTo>
                    <a:pt x="13710" y="4165"/>
                    <a:pt x="13677" y="3031"/>
                    <a:pt x="13210" y="2097"/>
                  </a:cubicBezTo>
                  <a:cubicBezTo>
                    <a:pt x="12582" y="710"/>
                    <a:pt x="11092" y="1"/>
                    <a:pt x="886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34"/>
            <p:cNvSpPr/>
            <p:nvPr/>
          </p:nvSpPr>
          <p:spPr>
            <a:xfrm>
              <a:off x="4374125" y="3417900"/>
              <a:ext cx="217675" cy="166375"/>
            </a:xfrm>
            <a:custGeom>
              <a:avLst/>
              <a:gdLst/>
              <a:ahLst/>
              <a:cxnLst/>
              <a:rect l="l" t="t" r="r" b="b"/>
              <a:pathLst>
                <a:path w="8707" h="6655" extrusionOk="0">
                  <a:moveTo>
                    <a:pt x="4504" y="0"/>
                  </a:moveTo>
                  <a:lnTo>
                    <a:pt x="4504" y="0"/>
                  </a:lnTo>
                  <a:cubicBezTo>
                    <a:pt x="5404" y="334"/>
                    <a:pt x="7072" y="1268"/>
                    <a:pt x="6772" y="3436"/>
                  </a:cubicBezTo>
                  <a:cubicBezTo>
                    <a:pt x="6338" y="6338"/>
                    <a:pt x="2869" y="6338"/>
                    <a:pt x="501" y="6338"/>
                  </a:cubicBezTo>
                  <a:cubicBezTo>
                    <a:pt x="334" y="6338"/>
                    <a:pt x="167" y="6371"/>
                    <a:pt x="1" y="6438"/>
                  </a:cubicBezTo>
                  <a:cubicBezTo>
                    <a:pt x="1041" y="6558"/>
                    <a:pt x="2202" y="6654"/>
                    <a:pt x="3274" y="6654"/>
                  </a:cubicBezTo>
                  <a:cubicBezTo>
                    <a:pt x="3989" y="6654"/>
                    <a:pt x="4664" y="6611"/>
                    <a:pt x="5238" y="6505"/>
                  </a:cubicBezTo>
                  <a:cubicBezTo>
                    <a:pt x="8173" y="5938"/>
                    <a:pt x="8707" y="3703"/>
                    <a:pt x="7873" y="1901"/>
                  </a:cubicBezTo>
                  <a:cubicBezTo>
                    <a:pt x="7339" y="734"/>
                    <a:pt x="6105" y="133"/>
                    <a:pt x="45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34"/>
            <p:cNvSpPr/>
            <p:nvPr/>
          </p:nvSpPr>
          <p:spPr>
            <a:xfrm>
              <a:off x="4368300" y="3412675"/>
              <a:ext cx="220175" cy="177025"/>
            </a:xfrm>
            <a:custGeom>
              <a:avLst/>
              <a:gdLst/>
              <a:ahLst/>
              <a:cxnLst/>
              <a:rect l="l" t="t" r="r" b="b"/>
              <a:pathLst>
                <a:path w="8807" h="7081" extrusionOk="0">
                  <a:moveTo>
                    <a:pt x="5971" y="643"/>
                  </a:moveTo>
                  <a:lnTo>
                    <a:pt x="5971" y="643"/>
                  </a:lnTo>
                  <a:cubicBezTo>
                    <a:pt x="6805" y="843"/>
                    <a:pt x="7539" y="1410"/>
                    <a:pt x="7906" y="2210"/>
                  </a:cubicBezTo>
                  <a:cubicBezTo>
                    <a:pt x="8339" y="3044"/>
                    <a:pt x="8373" y="4012"/>
                    <a:pt x="7972" y="4879"/>
                  </a:cubicBezTo>
                  <a:cubicBezTo>
                    <a:pt x="7539" y="5713"/>
                    <a:pt x="6672" y="6280"/>
                    <a:pt x="5437" y="6514"/>
                  </a:cubicBezTo>
                  <a:cubicBezTo>
                    <a:pt x="4770" y="6614"/>
                    <a:pt x="4103" y="6647"/>
                    <a:pt x="3436" y="6647"/>
                  </a:cubicBezTo>
                  <a:cubicBezTo>
                    <a:pt x="5237" y="6413"/>
                    <a:pt x="6905" y="5713"/>
                    <a:pt x="7205" y="3678"/>
                  </a:cubicBezTo>
                  <a:cubicBezTo>
                    <a:pt x="7405" y="2511"/>
                    <a:pt x="6938" y="1310"/>
                    <a:pt x="5971" y="643"/>
                  </a:cubicBezTo>
                  <a:close/>
                  <a:moveTo>
                    <a:pt x="4717" y="0"/>
                  </a:moveTo>
                  <a:cubicBezTo>
                    <a:pt x="4637" y="0"/>
                    <a:pt x="4564" y="60"/>
                    <a:pt x="4537" y="142"/>
                  </a:cubicBezTo>
                  <a:cubicBezTo>
                    <a:pt x="4503" y="242"/>
                    <a:pt x="4570" y="342"/>
                    <a:pt x="4670" y="409"/>
                  </a:cubicBezTo>
                  <a:cubicBezTo>
                    <a:pt x="5571" y="743"/>
                    <a:pt x="7072" y="1643"/>
                    <a:pt x="6805" y="3611"/>
                  </a:cubicBezTo>
                  <a:cubicBezTo>
                    <a:pt x="6405" y="6347"/>
                    <a:pt x="3136" y="6347"/>
                    <a:pt x="734" y="6347"/>
                  </a:cubicBezTo>
                  <a:cubicBezTo>
                    <a:pt x="567" y="6347"/>
                    <a:pt x="367" y="6380"/>
                    <a:pt x="167" y="6447"/>
                  </a:cubicBezTo>
                  <a:cubicBezTo>
                    <a:pt x="67" y="6447"/>
                    <a:pt x="0" y="6547"/>
                    <a:pt x="33" y="6647"/>
                  </a:cubicBezTo>
                  <a:cubicBezTo>
                    <a:pt x="33" y="6747"/>
                    <a:pt x="100" y="6847"/>
                    <a:pt x="200" y="6847"/>
                  </a:cubicBezTo>
                  <a:cubicBezTo>
                    <a:pt x="1301" y="6981"/>
                    <a:pt x="2402" y="7047"/>
                    <a:pt x="3503" y="7081"/>
                  </a:cubicBezTo>
                  <a:cubicBezTo>
                    <a:pt x="4170" y="7081"/>
                    <a:pt x="4837" y="7014"/>
                    <a:pt x="5504" y="6914"/>
                  </a:cubicBezTo>
                  <a:cubicBezTo>
                    <a:pt x="7239" y="6580"/>
                    <a:pt x="8006" y="5713"/>
                    <a:pt x="8339" y="5079"/>
                  </a:cubicBezTo>
                  <a:cubicBezTo>
                    <a:pt x="8806" y="4112"/>
                    <a:pt x="8773" y="2978"/>
                    <a:pt x="8306" y="2044"/>
                  </a:cubicBezTo>
                  <a:cubicBezTo>
                    <a:pt x="7739" y="843"/>
                    <a:pt x="6571" y="142"/>
                    <a:pt x="4770" y="9"/>
                  </a:cubicBezTo>
                  <a:cubicBezTo>
                    <a:pt x="4752" y="3"/>
                    <a:pt x="4735" y="0"/>
                    <a:pt x="471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34"/>
            <p:cNvSpPr/>
            <p:nvPr/>
          </p:nvSpPr>
          <p:spPr>
            <a:xfrm>
              <a:off x="2968950" y="2930650"/>
              <a:ext cx="1289275" cy="629500"/>
            </a:xfrm>
            <a:custGeom>
              <a:avLst/>
              <a:gdLst/>
              <a:ahLst/>
              <a:cxnLst/>
              <a:rect l="l" t="t" r="r" b="b"/>
              <a:pathLst>
                <a:path w="51571" h="25180" extrusionOk="0">
                  <a:moveTo>
                    <a:pt x="8880" y="0"/>
                  </a:moveTo>
                  <a:cubicBezTo>
                    <a:pt x="7234" y="0"/>
                    <a:pt x="4870" y="288"/>
                    <a:pt x="3070" y="1677"/>
                  </a:cubicBezTo>
                  <a:cubicBezTo>
                    <a:pt x="1" y="4012"/>
                    <a:pt x="434" y="6514"/>
                    <a:pt x="3337" y="10150"/>
                  </a:cubicBezTo>
                  <a:cubicBezTo>
                    <a:pt x="6272" y="13753"/>
                    <a:pt x="13777" y="20157"/>
                    <a:pt x="30022" y="23059"/>
                  </a:cubicBezTo>
                  <a:cubicBezTo>
                    <a:pt x="39834" y="24829"/>
                    <a:pt x="45549" y="25180"/>
                    <a:pt x="48542" y="25180"/>
                  </a:cubicBezTo>
                  <a:cubicBezTo>
                    <a:pt x="50514" y="25180"/>
                    <a:pt x="51304" y="25027"/>
                    <a:pt x="51304" y="25027"/>
                  </a:cubicBezTo>
                  <a:lnTo>
                    <a:pt x="51571" y="21258"/>
                  </a:lnTo>
                  <a:lnTo>
                    <a:pt x="51571" y="21258"/>
                  </a:lnTo>
                  <a:cubicBezTo>
                    <a:pt x="51519" y="21258"/>
                    <a:pt x="51467" y="21258"/>
                    <a:pt x="51415" y="21258"/>
                  </a:cubicBezTo>
                  <a:cubicBezTo>
                    <a:pt x="44498" y="21258"/>
                    <a:pt x="37752" y="19059"/>
                    <a:pt x="32124" y="15020"/>
                  </a:cubicBezTo>
                  <a:cubicBezTo>
                    <a:pt x="23017" y="8349"/>
                    <a:pt x="18948" y="3946"/>
                    <a:pt x="12410" y="3245"/>
                  </a:cubicBezTo>
                  <a:lnTo>
                    <a:pt x="10842" y="143"/>
                  </a:lnTo>
                  <a:cubicBezTo>
                    <a:pt x="10842" y="143"/>
                    <a:pt x="10039" y="0"/>
                    <a:pt x="888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34"/>
            <p:cNvSpPr/>
            <p:nvPr/>
          </p:nvSpPr>
          <p:spPr>
            <a:xfrm>
              <a:off x="2983975" y="2925000"/>
              <a:ext cx="1279275" cy="640525"/>
            </a:xfrm>
            <a:custGeom>
              <a:avLst/>
              <a:gdLst/>
              <a:ahLst/>
              <a:cxnLst/>
              <a:rect l="l" t="t" r="r" b="b"/>
              <a:pathLst>
                <a:path w="51171" h="25621" extrusionOk="0">
                  <a:moveTo>
                    <a:pt x="8247" y="0"/>
                  </a:moveTo>
                  <a:cubicBezTo>
                    <a:pt x="6573" y="0"/>
                    <a:pt x="4182" y="307"/>
                    <a:pt x="2335" y="1737"/>
                  </a:cubicBezTo>
                  <a:cubicBezTo>
                    <a:pt x="1001" y="2737"/>
                    <a:pt x="300" y="3805"/>
                    <a:pt x="167" y="4972"/>
                  </a:cubicBezTo>
                  <a:cubicBezTo>
                    <a:pt x="0" y="6507"/>
                    <a:pt x="734" y="8208"/>
                    <a:pt x="2569" y="10509"/>
                  </a:cubicBezTo>
                  <a:cubicBezTo>
                    <a:pt x="4904" y="13378"/>
                    <a:pt x="12176" y="20417"/>
                    <a:pt x="29388" y="23485"/>
                  </a:cubicBezTo>
                  <a:cubicBezTo>
                    <a:pt x="39162" y="25253"/>
                    <a:pt x="44866" y="25620"/>
                    <a:pt x="47868" y="25620"/>
                  </a:cubicBezTo>
                  <a:cubicBezTo>
                    <a:pt x="48835" y="25620"/>
                    <a:pt x="49802" y="25587"/>
                    <a:pt x="50736" y="25453"/>
                  </a:cubicBezTo>
                  <a:cubicBezTo>
                    <a:pt x="50837" y="25420"/>
                    <a:pt x="50903" y="25353"/>
                    <a:pt x="50903" y="25253"/>
                  </a:cubicBezTo>
                  <a:lnTo>
                    <a:pt x="51170" y="21517"/>
                  </a:lnTo>
                  <a:cubicBezTo>
                    <a:pt x="51170" y="21451"/>
                    <a:pt x="51170" y="21384"/>
                    <a:pt x="51137" y="21351"/>
                  </a:cubicBezTo>
                  <a:cubicBezTo>
                    <a:pt x="51070" y="21284"/>
                    <a:pt x="51037" y="21284"/>
                    <a:pt x="50970" y="21284"/>
                  </a:cubicBezTo>
                  <a:cubicBezTo>
                    <a:pt x="44032" y="21284"/>
                    <a:pt x="37260" y="19116"/>
                    <a:pt x="31623" y="15079"/>
                  </a:cubicBezTo>
                  <a:cubicBezTo>
                    <a:pt x="29588" y="13545"/>
                    <a:pt x="27753" y="12144"/>
                    <a:pt x="26152" y="10910"/>
                  </a:cubicBezTo>
                  <a:cubicBezTo>
                    <a:pt x="20615" y="6640"/>
                    <a:pt x="16946" y="3805"/>
                    <a:pt x="11842" y="3238"/>
                  </a:cubicBezTo>
                  <a:cubicBezTo>
                    <a:pt x="11832" y="3236"/>
                    <a:pt x="11823" y="3236"/>
                    <a:pt x="11813" y="3236"/>
                  </a:cubicBezTo>
                  <a:cubicBezTo>
                    <a:pt x="11571" y="3236"/>
                    <a:pt x="11520" y="3639"/>
                    <a:pt x="11809" y="3671"/>
                  </a:cubicBezTo>
                  <a:cubicBezTo>
                    <a:pt x="16812" y="4205"/>
                    <a:pt x="20415" y="7007"/>
                    <a:pt x="25885" y="11243"/>
                  </a:cubicBezTo>
                  <a:cubicBezTo>
                    <a:pt x="27520" y="12478"/>
                    <a:pt x="29321" y="13879"/>
                    <a:pt x="31389" y="15413"/>
                  </a:cubicBezTo>
                  <a:cubicBezTo>
                    <a:pt x="37027" y="19449"/>
                    <a:pt x="43798" y="21651"/>
                    <a:pt x="50736" y="21717"/>
                  </a:cubicBezTo>
                  <a:lnTo>
                    <a:pt x="50503" y="25053"/>
                  </a:lnTo>
                  <a:cubicBezTo>
                    <a:pt x="50185" y="25097"/>
                    <a:pt x="49370" y="25181"/>
                    <a:pt x="47904" y="25181"/>
                  </a:cubicBezTo>
                  <a:cubicBezTo>
                    <a:pt x="44909" y="25181"/>
                    <a:pt x="39197" y="24832"/>
                    <a:pt x="29455" y="23085"/>
                  </a:cubicBezTo>
                  <a:cubicBezTo>
                    <a:pt x="12376" y="20016"/>
                    <a:pt x="5204" y="13078"/>
                    <a:pt x="2902" y="10243"/>
                  </a:cubicBezTo>
                  <a:cubicBezTo>
                    <a:pt x="1168" y="8074"/>
                    <a:pt x="434" y="6407"/>
                    <a:pt x="601" y="5039"/>
                  </a:cubicBezTo>
                  <a:cubicBezTo>
                    <a:pt x="701" y="3971"/>
                    <a:pt x="1368" y="3004"/>
                    <a:pt x="2602" y="2070"/>
                  </a:cubicBezTo>
                  <a:cubicBezTo>
                    <a:pt x="4333" y="713"/>
                    <a:pt x="6656" y="434"/>
                    <a:pt x="8277" y="434"/>
                  </a:cubicBezTo>
                  <a:cubicBezTo>
                    <a:pt x="9405" y="434"/>
                    <a:pt x="10194" y="569"/>
                    <a:pt x="10208" y="569"/>
                  </a:cubicBezTo>
                  <a:cubicBezTo>
                    <a:pt x="10341" y="569"/>
                    <a:pt x="10441" y="502"/>
                    <a:pt x="10441" y="402"/>
                  </a:cubicBezTo>
                  <a:cubicBezTo>
                    <a:pt x="10474" y="269"/>
                    <a:pt x="10408" y="169"/>
                    <a:pt x="10274" y="169"/>
                  </a:cubicBezTo>
                  <a:cubicBezTo>
                    <a:pt x="10193" y="142"/>
                    <a:pt x="9386" y="0"/>
                    <a:pt x="824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34"/>
            <p:cNvSpPr/>
            <p:nvPr/>
          </p:nvSpPr>
          <p:spPr>
            <a:xfrm>
              <a:off x="3190775" y="3007600"/>
              <a:ext cx="48400" cy="15025"/>
            </a:xfrm>
            <a:custGeom>
              <a:avLst/>
              <a:gdLst/>
              <a:ahLst/>
              <a:cxnLst/>
              <a:rect l="l" t="t" r="r" b="b"/>
              <a:pathLst>
                <a:path w="1936" h="601" extrusionOk="0">
                  <a:moveTo>
                    <a:pt x="1735" y="0"/>
                  </a:moveTo>
                  <a:cubicBezTo>
                    <a:pt x="1202" y="34"/>
                    <a:pt x="701" y="100"/>
                    <a:pt x="201" y="200"/>
                  </a:cubicBezTo>
                  <a:cubicBezTo>
                    <a:pt x="101" y="200"/>
                    <a:pt x="1" y="301"/>
                    <a:pt x="34" y="434"/>
                  </a:cubicBezTo>
                  <a:cubicBezTo>
                    <a:pt x="68" y="534"/>
                    <a:pt x="134" y="601"/>
                    <a:pt x="234" y="601"/>
                  </a:cubicBezTo>
                  <a:lnTo>
                    <a:pt x="268" y="601"/>
                  </a:lnTo>
                  <a:cubicBezTo>
                    <a:pt x="768" y="501"/>
                    <a:pt x="1268" y="434"/>
                    <a:pt x="1735" y="434"/>
                  </a:cubicBezTo>
                  <a:cubicBezTo>
                    <a:pt x="1869" y="401"/>
                    <a:pt x="1936" y="334"/>
                    <a:pt x="1936" y="200"/>
                  </a:cubicBezTo>
                  <a:cubicBezTo>
                    <a:pt x="1936" y="100"/>
                    <a:pt x="1835" y="0"/>
                    <a:pt x="173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34"/>
            <p:cNvSpPr/>
            <p:nvPr/>
          </p:nvSpPr>
          <p:spPr>
            <a:xfrm>
              <a:off x="3294675" y="3012425"/>
              <a:ext cx="918525" cy="453025"/>
            </a:xfrm>
            <a:custGeom>
              <a:avLst/>
              <a:gdLst/>
              <a:ahLst/>
              <a:cxnLst/>
              <a:rect l="l" t="t" r="r" b="b"/>
              <a:pathLst>
                <a:path w="36741" h="18121" extrusionOk="0">
                  <a:moveTo>
                    <a:pt x="261" y="0"/>
                  </a:moveTo>
                  <a:cubicBezTo>
                    <a:pt x="40" y="0"/>
                    <a:pt x="0" y="377"/>
                    <a:pt x="248" y="408"/>
                  </a:cubicBezTo>
                  <a:cubicBezTo>
                    <a:pt x="3917" y="1142"/>
                    <a:pt x="8487" y="3777"/>
                    <a:pt x="15993" y="9548"/>
                  </a:cubicBezTo>
                  <a:cubicBezTo>
                    <a:pt x="26767" y="17820"/>
                    <a:pt x="36440" y="18120"/>
                    <a:pt x="36541" y="18120"/>
                  </a:cubicBezTo>
                  <a:cubicBezTo>
                    <a:pt x="36641" y="18120"/>
                    <a:pt x="36741" y="18020"/>
                    <a:pt x="36741" y="17920"/>
                  </a:cubicBezTo>
                  <a:cubicBezTo>
                    <a:pt x="36741" y="17787"/>
                    <a:pt x="36641" y="17687"/>
                    <a:pt x="36541" y="17687"/>
                  </a:cubicBezTo>
                  <a:cubicBezTo>
                    <a:pt x="36440" y="17687"/>
                    <a:pt x="26900" y="17387"/>
                    <a:pt x="16226" y="9214"/>
                  </a:cubicBezTo>
                  <a:cubicBezTo>
                    <a:pt x="8687" y="3377"/>
                    <a:pt x="4084" y="741"/>
                    <a:pt x="315" y="7"/>
                  </a:cubicBezTo>
                  <a:cubicBezTo>
                    <a:pt x="296" y="3"/>
                    <a:pt x="278" y="0"/>
                    <a:pt x="2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34"/>
            <p:cNvSpPr/>
            <p:nvPr/>
          </p:nvSpPr>
          <p:spPr>
            <a:xfrm>
              <a:off x="3777875" y="1656625"/>
              <a:ext cx="430325" cy="526250"/>
            </a:xfrm>
            <a:custGeom>
              <a:avLst/>
              <a:gdLst/>
              <a:ahLst/>
              <a:cxnLst/>
              <a:rect l="l" t="t" r="r" b="b"/>
              <a:pathLst>
                <a:path w="17213" h="21050" extrusionOk="0">
                  <a:moveTo>
                    <a:pt x="5337" y="1"/>
                  </a:moveTo>
                  <a:cubicBezTo>
                    <a:pt x="3670" y="1"/>
                    <a:pt x="2202" y="1068"/>
                    <a:pt x="1335" y="2402"/>
                  </a:cubicBezTo>
                  <a:cubicBezTo>
                    <a:pt x="267" y="4003"/>
                    <a:pt x="367" y="5871"/>
                    <a:pt x="267" y="7706"/>
                  </a:cubicBezTo>
                  <a:cubicBezTo>
                    <a:pt x="200" y="9541"/>
                    <a:pt x="0" y="11576"/>
                    <a:pt x="367" y="13444"/>
                  </a:cubicBezTo>
                  <a:cubicBezTo>
                    <a:pt x="868" y="15879"/>
                    <a:pt x="3169" y="21049"/>
                    <a:pt x="5971" y="21049"/>
                  </a:cubicBezTo>
                  <a:cubicBezTo>
                    <a:pt x="8473" y="21049"/>
                    <a:pt x="12976" y="17280"/>
                    <a:pt x="14544" y="15045"/>
                  </a:cubicBezTo>
                  <a:cubicBezTo>
                    <a:pt x="14878" y="14911"/>
                    <a:pt x="15211" y="14745"/>
                    <a:pt x="15478" y="14478"/>
                  </a:cubicBezTo>
                  <a:cubicBezTo>
                    <a:pt x="16045" y="14011"/>
                    <a:pt x="17213" y="13177"/>
                    <a:pt x="17112" y="11542"/>
                  </a:cubicBezTo>
                  <a:lnTo>
                    <a:pt x="17112" y="11542"/>
                  </a:lnTo>
                  <a:cubicBezTo>
                    <a:pt x="16631" y="11792"/>
                    <a:pt x="16227" y="11901"/>
                    <a:pt x="15888" y="11901"/>
                  </a:cubicBezTo>
                  <a:cubicBezTo>
                    <a:pt x="14420" y="11901"/>
                    <a:pt x="14183" y="9868"/>
                    <a:pt x="14210" y="8540"/>
                  </a:cubicBezTo>
                  <a:cubicBezTo>
                    <a:pt x="14244" y="8540"/>
                    <a:pt x="14244" y="8507"/>
                    <a:pt x="14277" y="8473"/>
                  </a:cubicBezTo>
                  <a:cubicBezTo>
                    <a:pt x="14444" y="7739"/>
                    <a:pt x="14277" y="3970"/>
                    <a:pt x="12109" y="2469"/>
                  </a:cubicBezTo>
                  <a:cubicBezTo>
                    <a:pt x="10208" y="1168"/>
                    <a:pt x="7706" y="34"/>
                    <a:pt x="5337" y="1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34"/>
            <p:cNvSpPr/>
            <p:nvPr/>
          </p:nvSpPr>
          <p:spPr>
            <a:xfrm>
              <a:off x="3773700" y="1651625"/>
              <a:ext cx="438675" cy="536250"/>
            </a:xfrm>
            <a:custGeom>
              <a:avLst/>
              <a:gdLst/>
              <a:ahLst/>
              <a:cxnLst/>
              <a:rect l="l" t="t" r="r" b="b"/>
              <a:pathLst>
                <a:path w="17547" h="21450" extrusionOk="0">
                  <a:moveTo>
                    <a:pt x="5504" y="434"/>
                  </a:moveTo>
                  <a:cubicBezTo>
                    <a:pt x="7506" y="434"/>
                    <a:pt x="9941" y="1301"/>
                    <a:pt x="12142" y="2836"/>
                  </a:cubicBezTo>
                  <a:cubicBezTo>
                    <a:pt x="14177" y="4270"/>
                    <a:pt x="14411" y="7906"/>
                    <a:pt x="14211" y="8607"/>
                  </a:cubicBezTo>
                  <a:cubicBezTo>
                    <a:pt x="14177" y="8640"/>
                    <a:pt x="14144" y="8673"/>
                    <a:pt x="14144" y="8740"/>
                  </a:cubicBezTo>
                  <a:cubicBezTo>
                    <a:pt x="14144" y="9974"/>
                    <a:pt x="14344" y="11542"/>
                    <a:pt x="15278" y="12109"/>
                  </a:cubicBezTo>
                  <a:cubicBezTo>
                    <a:pt x="15546" y="12251"/>
                    <a:pt x="15836" y="12318"/>
                    <a:pt x="16124" y="12318"/>
                  </a:cubicBezTo>
                  <a:cubicBezTo>
                    <a:pt x="16446" y="12318"/>
                    <a:pt x="16764" y="12234"/>
                    <a:pt x="17046" y="12076"/>
                  </a:cubicBezTo>
                  <a:lnTo>
                    <a:pt x="17046" y="12076"/>
                  </a:lnTo>
                  <a:cubicBezTo>
                    <a:pt x="16979" y="13277"/>
                    <a:pt x="16179" y="13944"/>
                    <a:pt x="15612" y="14411"/>
                  </a:cubicBezTo>
                  <a:lnTo>
                    <a:pt x="15478" y="14544"/>
                  </a:lnTo>
                  <a:cubicBezTo>
                    <a:pt x="15245" y="14744"/>
                    <a:pt x="14944" y="14945"/>
                    <a:pt x="14611" y="15045"/>
                  </a:cubicBezTo>
                  <a:cubicBezTo>
                    <a:pt x="14578" y="15045"/>
                    <a:pt x="14544" y="15078"/>
                    <a:pt x="14511" y="15111"/>
                  </a:cubicBezTo>
                  <a:cubicBezTo>
                    <a:pt x="12876" y="17446"/>
                    <a:pt x="8473" y="21049"/>
                    <a:pt x="6105" y="21049"/>
                  </a:cubicBezTo>
                  <a:cubicBezTo>
                    <a:pt x="3570" y="21049"/>
                    <a:pt x="1268" y="16179"/>
                    <a:pt x="734" y="13577"/>
                  </a:cubicBezTo>
                  <a:cubicBezTo>
                    <a:pt x="434" y="11976"/>
                    <a:pt x="501" y="10308"/>
                    <a:pt x="601" y="8640"/>
                  </a:cubicBezTo>
                  <a:lnTo>
                    <a:pt x="634" y="7906"/>
                  </a:lnTo>
                  <a:lnTo>
                    <a:pt x="668" y="7172"/>
                  </a:lnTo>
                  <a:cubicBezTo>
                    <a:pt x="734" y="5571"/>
                    <a:pt x="768" y="4070"/>
                    <a:pt x="1668" y="2736"/>
                  </a:cubicBezTo>
                  <a:cubicBezTo>
                    <a:pt x="2602" y="1301"/>
                    <a:pt x="4037" y="434"/>
                    <a:pt x="5504" y="434"/>
                  </a:cubicBezTo>
                  <a:close/>
                  <a:moveTo>
                    <a:pt x="5504" y="0"/>
                  </a:moveTo>
                  <a:cubicBezTo>
                    <a:pt x="3903" y="0"/>
                    <a:pt x="2369" y="934"/>
                    <a:pt x="1335" y="2502"/>
                  </a:cubicBezTo>
                  <a:cubicBezTo>
                    <a:pt x="367" y="3937"/>
                    <a:pt x="301" y="5571"/>
                    <a:pt x="267" y="7172"/>
                  </a:cubicBezTo>
                  <a:lnTo>
                    <a:pt x="234" y="7906"/>
                  </a:lnTo>
                  <a:lnTo>
                    <a:pt x="201" y="8640"/>
                  </a:lnTo>
                  <a:cubicBezTo>
                    <a:pt x="101" y="10308"/>
                    <a:pt x="0" y="12042"/>
                    <a:pt x="334" y="13677"/>
                  </a:cubicBezTo>
                  <a:cubicBezTo>
                    <a:pt x="801" y="15979"/>
                    <a:pt x="3103" y="21449"/>
                    <a:pt x="6138" y="21449"/>
                  </a:cubicBezTo>
                  <a:cubicBezTo>
                    <a:pt x="8873" y="21449"/>
                    <a:pt x="13343" y="17513"/>
                    <a:pt x="14778" y="15378"/>
                  </a:cubicBezTo>
                  <a:cubicBezTo>
                    <a:pt x="15145" y="15278"/>
                    <a:pt x="15478" y="15078"/>
                    <a:pt x="15745" y="14844"/>
                  </a:cubicBezTo>
                  <a:lnTo>
                    <a:pt x="15878" y="14711"/>
                  </a:lnTo>
                  <a:cubicBezTo>
                    <a:pt x="16512" y="14211"/>
                    <a:pt x="17546" y="13343"/>
                    <a:pt x="17446" y="11709"/>
                  </a:cubicBezTo>
                  <a:cubicBezTo>
                    <a:pt x="17446" y="11642"/>
                    <a:pt x="17413" y="11575"/>
                    <a:pt x="17346" y="11542"/>
                  </a:cubicBezTo>
                  <a:cubicBezTo>
                    <a:pt x="17313" y="11525"/>
                    <a:pt x="17279" y="11517"/>
                    <a:pt x="17246" y="11517"/>
                  </a:cubicBezTo>
                  <a:cubicBezTo>
                    <a:pt x="17213" y="11517"/>
                    <a:pt x="17179" y="11525"/>
                    <a:pt x="17146" y="11542"/>
                  </a:cubicBezTo>
                  <a:cubicBezTo>
                    <a:pt x="16718" y="11766"/>
                    <a:pt x="16352" y="11878"/>
                    <a:pt x="16033" y="11878"/>
                  </a:cubicBezTo>
                  <a:cubicBezTo>
                    <a:pt x="15831" y="11878"/>
                    <a:pt x="15647" y="11833"/>
                    <a:pt x="15478" y="11742"/>
                  </a:cubicBezTo>
                  <a:cubicBezTo>
                    <a:pt x="14711" y="11275"/>
                    <a:pt x="14578" y="9741"/>
                    <a:pt x="14578" y="8807"/>
                  </a:cubicBezTo>
                  <a:cubicBezTo>
                    <a:pt x="14578" y="8773"/>
                    <a:pt x="14611" y="8740"/>
                    <a:pt x="14611" y="8707"/>
                  </a:cubicBezTo>
                  <a:cubicBezTo>
                    <a:pt x="14811" y="7906"/>
                    <a:pt x="14644" y="4070"/>
                    <a:pt x="12376" y="2502"/>
                  </a:cubicBezTo>
                  <a:cubicBezTo>
                    <a:pt x="10108" y="901"/>
                    <a:pt x="7573" y="0"/>
                    <a:pt x="550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34"/>
            <p:cNvSpPr/>
            <p:nvPr/>
          </p:nvSpPr>
          <p:spPr>
            <a:xfrm>
              <a:off x="3892950" y="1899075"/>
              <a:ext cx="50050" cy="113675"/>
            </a:xfrm>
            <a:custGeom>
              <a:avLst/>
              <a:gdLst/>
              <a:ahLst/>
              <a:cxnLst/>
              <a:rect l="l" t="t" r="r" b="b"/>
              <a:pathLst>
                <a:path w="2002" h="4547" extrusionOk="0">
                  <a:moveTo>
                    <a:pt x="1349" y="1"/>
                  </a:moveTo>
                  <a:cubicBezTo>
                    <a:pt x="1268" y="1"/>
                    <a:pt x="1195" y="61"/>
                    <a:pt x="1168" y="143"/>
                  </a:cubicBezTo>
                  <a:cubicBezTo>
                    <a:pt x="868" y="977"/>
                    <a:pt x="1" y="3779"/>
                    <a:pt x="67" y="4179"/>
                  </a:cubicBezTo>
                  <a:cubicBezTo>
                    <a:pt x="101" y="4279"/>
                    <a:pt x="167" y="4379"/>
                    <a:pt x="267" y="4446"/>
                  </a:cubicBezTo>
                  <a:cubicBezTo>
                    <a:pt x="401" y="4513"/>
                    <a:pt x="568" y="4546"/>
                    <a:pt x="734" y="4546"/>
                  </a:cubicBezTo>
                  <a:cubicBezTo>
                    <a:pt x="1101" y="4513"/>
                    <a:pt x="1468" y="4446"/>
                    <a:pt x="1835" y="4346"/>
                  </a:cubicBezTo>
                  <a:cubicBezTo>
                    <a:pt x="1935" y="4313"/>
                    <a:pt x="2002" y="4179"/>
                    <a:pt x="1969" y="4079"/>
                  </a:cubicBezTo>
                  <a:cubicBezTo>
                    <a:pt x="1941" y="3997"/>
                    <a:pt x="1846" y="3937"/>
                    <a:pt x="1757" y="3937"/>
                  </a:cubicBezTo>
                  <a:cubicBezTo>
                    <a:pt x="1738" y="3937"/>
                    <a:pt x="1719" y="3940"/>
                    <a:pt x="1702" y="3946"/>
                  </a:cubicBezTo>
                  <a:cubicBezTo>
                    <a:pt x="1370" y="4056"/>
                    <a:pt x="1039" y="4121"/>
                    <a:pt x="707" y="4121"/>
                  </a:cubicBezTo>
                  <a:cubicBezTo>
                    <a:pt x="638" y="4121"/>
                    <a:pt x="570" y="4118"/>
                    <a:pt x="501" y="4113"/>
                  </a:cubicBezTo>
                  <a:cubicBezTo>
                    <a:pt x="468" y="3846"/>
                    <a:pt x="1001" y="1944"/>
                    <a:pt x="1535" y="276"/>
                  </a:cubicBezTo>
                  <a:cubicBezTo>
                    <a:pt x="1602" y="143"/>
                    <a:pt x="1535" y="43"/>
                    <a:pt x="1402" y="10"/>
                  </a:cubicBezTo>
                  <a:cubicBezTo>
                    <a:pt x="1384" y="4"/>
                    <a:pt x="1366" y="1"/>
                    <a:pt x="134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34"/>
            <p:cNvSpPr/>
            <p:nvPr/>
          </p:nvSpPr>
          <p:spPr>
            <a:xfrm>
              <a:off x="3892400" y="2017400"/>
              <a:ext cx="112325" cy="36200"/>
            </a:xfrm>
            <a:custGeom>
              <a:avLst/>
              <a:gdLst/>
              <a:ahLst/>
              <a:cxnLst/>
              <a:rect l="l" t="t" r="r" b="b"/>
              <a:pathLst>
                <a:path w="4493" h="1448" extrusionOk="0">
                  <a:moveTo>
                    <a:pt x="4272" y="0"/>
                  </a:moveTo>
                  <a:cubicBezTo>
                    <a:pt x="4222" y="0"/>
                    <a:pt x="4170" y="17"/>
                    <a:pt x="4125" y="47"/>
                  </a:cubicBezTo>
                  <a:cubicBezTo>
                    <a:pt x="3084" y="813"/>
                    <a:pt x="2232" y="1023"/>
                    <a:pt x="1609" y="1023"/>
                  </a:cubicBezTo>
                  <a:cubicBezTo>
                    <a:pt x="875" y="1023"/>
                    <a:pt x="459" y="732"/>
                    <a:pt x="423" y="714"/>
                  </a:cubicBezTo>
                  <a:cubicBezTo>
                    <a:pt x="385" y="682"/>
                    <a:pt x="344" y="668"/>
                    <a:pt x="305" y="668"/>
                  </a:cubicBezTo>
                  <a:cubicBezTo>
                    <a:pt x="139" y="668"/>
                    <a:pt x="0" y="912"/>
                    <a:pt x="189" y="1047"/>
                  </a:cubicBezTo>
                  <a:cubicBezTo>
                    <a:pt x="623" y="1314"/>
                    <a:pt x="1123" y="1448"/>
                    <a:pt x="1624" y="1448"/>
                  </a:cubicBezTo>
                  <a:cubicBezTo>
                    <a:pt x="2624" y="1414"/>
                    <a:pt x="3592" y="1014"/>
                    <a:pt x="4359" y="380"/>
                  </a:cubicBezTo>
                  <a:cubicBezTo>
                    <a:pt x="4459" y="314"/>
                    <a:pt x="4492" y="180"/>
                    <a:pt x="4426" y="80"/>
                  </a:cubicBezTo>
                  <a:cubicBezTo>
                    <a:pt x="4389" y="25"/>
                    <a:pt x="4332" y="0"/>
                    <a:pt x="4272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34"/>
            <p:cNvSpPr/>
            <p:nvPr/>
          </p:nvSpPr>
          <p:spPr>
            <a:xfrm>
              <a:off x="3986350" y="1929475"/>
              <a:ext cx="98425" cy="36600"/>
            </a:xfrm>
            <a:custGeom>
              <a:avLst/>
              <a:gdLst/>
              <a:ahLst/>
              <a:cxnLst/>
              <a:rect l="l" t="t" r="r" b="b"/>
              <a:pathLst>
                <a:path w="3937" h="1464" extrusionOk="0">
                  <a:moveTo>
                    <a:pt x="250" y="1"/>
                  </a:moveTo>
                  <a:cubicBezTo>
                    <a:pt x="223" y="1"/>
                    <a:pt x="195" y="9"/>
                    <a:pt x="167" y="28"/>
                  </a:cubicBezTo>
                  <a:cubicBezTo>
                    <a:pt x="34" y="61"/>
                    <a:pt x="1" y="195"/>
                    <a:pt x="67" y="295"/>
                  </a:cubicBezTo>
                  <a:cubicBezTo>
                    <a:pt x="485" y="1034"/>
                    <a:pt x="1275" y="1464"/>
                    <a:pt x="2109" y="1464"/>
                  </a:cubicBezTo>
                  <a:cubicBezTo>
                    <a:pt x="2140" y="1464"/>
                    <a:pt x="2171" y="1463"/>
                    <a:pt x="2202" y="1462"/>
                  </a:cubicBezTo>
                  <a:cubicBezTo>
                    <a:pt x="2736" y="1462"/>
                    <a:pt x="3270" y="1362"/>
                    <a:pt x="3770" y="1162"/>
                  </a:cubicBezTo>
                  <a:cubicBezTo>
                    <a:pt x="3870" y="1095"/>
                    <a:pt x="3937" y="995"/>
                    <a:pt x="3870" y="895"/>
                  </a:cubicBezTo>
                  <a:cubicBezTo>
                    <a:pt x="3844" y="793"/>
                    <a:pt x="3780" y="750"/>
                    <a:pt x="3692" y="750"/>
                  </a:cubicBezTo>
                  <a:cubicBezTo>
                    <a:pt x="3664" y="750"/>
                    <a:pt x="3635" y="754"/>
                    <a:pt x="3603" y="762"/>
                  </a:cubicBezTo>
                  <a:cubicBezTo>
                    <a:pt x="3042" y="972"/>
                    <a:pt x="2572" y="1053"/>
                    <a:pt x="2181" y="1053"/>
                  </a:cubicBezTo>
                  <a:cubicBezTo>
                    <a:pt x="897" y="1053"/>
                    <a:pt x="460" y="179"/>
                    <a:pt x="434" y="128"/>
                  </a:cubicBezTo>
                  <a:cubicBezTo>
                    <a:pt x="386" y="56"/>
                    <a:pt x="321" y="1"/>
                    <a:pt x="25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34"/>
            <p:cNvSpPr/>
            <p:nvPr/>
          </p:nvSpPr>
          <p:spPr>
            <a:xfrm>
              <a:off x="3800375" y="1878225"/>
              <a:ext cx="91300" cy="41125"/>
            </a:xfrm>
            <a:custGeom>
              <a:avLst/>
              <a:gdLst/>
              <a:ahLst/>
              <a:cxnLst/>
              <a:rect l="l" t="t" r="r" b="b"/>
              <a:pathLst>
                <a:path w="3652" h="1645" extrusionOk="0">
                  <a:moveTo>
                    <a:pt x="223" y="1"/>
                  </a:moveTo>
                  <a:cubicBezTo>
                    <a:pt x="204" y="1"/>
                    <a:pt x="185" y="4"/>
                    <a:pt x="168" y="10"/>
                  </a:cubicBezTo>
                  <a:cubicBezTo>
                    <a:pt x="68" y="43"/>
                    <a:pt x="1" y="176"/>
                    <a:pt x="34" y="276"/>
                  </a:cubicBezTo>
                  <a:cubicBezTo>
                    <a:pt x="34" y="276"/>
                    <a:pt x="435" y="1644"/>
                    <a:pt x="2236" y="1644"/>
                  </a:cubicBezTo>
                  <a:cubicBezTo>
                    <a:pt x="2636" y="1644"/>
                    <a:pt x="3003" y="1577"/>
                    <a:pt x="3403" y="1477"/>
                  </a:cubicBezTo>
                  <a:cubicBezTo>
                    <a:pt x="3651" y="1446"/>
                    <a:pt x="3583" y="1070"/>
                    <a:pt x="3358" y="1070"/>
                  </a:cubicBezTo>
                  <a:cubicBezTo>
                    <a:pt x="3340" y="1070"/>
                    <a:pt x="3322" y="1072"/>
                    <a:pt x="3303" y="1077"/>
                  </a:cubicBezTo>
                  <a:cubicBezTo>
                    <a:pt x="2897" y="1179"/>
                    <a:pt x="2546" y="1221"/>
                    <a:pt x="2243" y="1221"/>
                  </a:cubicBezTo>
                  <a:cubicBezTo>
                    <a:pt x="757" y="1221"/>
                    <a:pt x="435" y="198"/>
                    <a:pt x="435" y="143"/>
                  </a:cubicBezTo>
                  <a:cubicBezTo>
                    <a:pt x="407" y="61"/>
                    <a:pt x="312" y="1"/>
                    <a:pt x="22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34"/>
            <p:cNvSpPr/>
            <p:nvPr/>
          </p:nvSpPr>
          <p:spPr>
            <a:xfrm>
              <a:off x="3816225" y="1792550"/>
              <a:ext cx="111775" cy="63400"/>
            </a:xfrm>
            <a:custGeom>
              <a:avLst/>
              <a:gdLst/>
              <a:ahLst/>
              <a:cxnLst/>
              <a:rect l="l" t="t" r="r" b="b"/>
              <a:pathLst>
                <a:path w="4471" h="2536" extrusionOk="0">
                  <a:moveTo>
                    <a:pt x="1845" y="0"/>
                  </a:moveTo>
                  <a:cubicBezTo>
                    <a:pt x="1315" y="0"/>
                    <a:pt x="744" y="165"/>
                    <a:pt x="134" y="501"/>
                  </a:cubicBezTo>
                  <a:cubicBezTo>
                    <a:pt x="34" y="568"/>
                    <a:pt x="1" y="701"/>
                    <a:pt x="67" y="801"/>
                  </a:cubicBezTo>
                  <a:cubicBezTo>
                    <a:pt x="89" y="866"/>
                    <a:pt x="152" y="903"/>
                    <a:pt x="221" y="903"/>
                  </a:cubicBezTo>
                  <a:cubicBezTo>
                    <a:pt x="259" y="903"/>
                    <a:pt x="299" y="892"/>
                    <a:pt x="334" y="868"/>
                  </a:cubicBezTo>
                  <a:cubicBezTo>
                    <a:pt x="886" y="571"/>
                    <a:pt x="1384" y="422"/>
                    <a:pt x="1836" y="422"/>
                  </a:cubicBezTo>
                  <a:cubicBezTo>
                    <a:pt x="2095" y="422"/>
                    <a:pt x="2339" y="471"/>
                    <a:pt x="2569" y="568"/>
                  </a:cubicBezTo>
                  <a:cubicBezTo>
                    <a:pt x="3603" y="1002"/>
                    <a:pt x="4037" y="2403"/>
                    <a:pt x="4037" y="2403"/>
                  </a:cubicBezTo>
                  <a:cubicBezTo>
                    <a:pt x="4070" y="2469"/>
                    <a:pt x="4137" y="2536"/>
                    <a:pt x="4237" y="2536"/>
                  </a:cubicBezTo>
                  <a:lnTo>
                    <a:pt x="4304" y="2536"/>
                  </a:lnTo>
                  <a:cubicBezTo>
                    <a:pt x="4404" y="2503"/>
                    <a:pt x="4471" y="2403"/>
                    <a:pt x="4437" y="2269"/>
                  </a:cubicBezTo>
                  <a:cubicBezTo>
                    <a:pt x="4404" y="2202"/>
                    <a:pt x="3970" y="701"/>
                    <a:pt x="2736" y="168"/>
                  </a:cubicBezTo>
                  <a:cubicBezTo>
                    <a:pt x="2453" y="57"/>
                    <a:pt x="2156" y="0"/>
                    <a:pt x="184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34"/>
            <p:cNvSpPr/>
            <p:nvPr/>
          </p:nvSpPr>
          <p:spPr>
            <a:xfrm>
              <a:off x="3910475" y="1853575"/>
              <a:ext cx="204325" cy="175000"/>
            </a:xfrm>
            <a:custGeom>
              <a:avLst/>
              <a:gdLst/>
              <a:ahLst/>
              <a:cxnLst/>
              <a:rect l="l" t="t" r="r" b="b"/>
              <a:pathLst>
                <a:path w="8173" h="7000" extrusionOk="0">
                  <a:moveTo>
                    <a:pt x="4670" y="429"/>
                  </a:moveTo>
                  <a:cubicBezTo>
                    <a:pt x="6371" y="429"/>
                    <a:pt x="7739" y="1796"/>
                    <a:pt x="7739" y="3497"/>
                  </a:cubicBezTo>
                  <a:cubicBezTo>
                    <a:pt x="7739" y="5348"/>
                    <a:pt x="6228" y="6572"/>
                    <a:pt x="4651" y="6572"/>
                  </a:cubicBezTo>
                  <a:cubicBezTo>
                    <a:pt x="3897" y="6572"/>
                    <a:pt x="3128" y="6292"/>
                    <a:pt x="2502" y="5666"/>
                  </a:cubicBezTo>
                  <a:cubicBezTo>
                    <a:pt x="567" y="3731"/>
                    <a:pt x="1935" y="429"/>
                    <a:pt x="4670" y="429"/>
                  </a:cubicBezTo>
                  <a:close/>
                  <a:moveTo>
                    <a:pt x="4645" y="0"/>
                  </a:moveTo>
                  <a:cubicBezTo>
                    <a:pt x="3787" y="0"/>
                    <a:pt x="2913" y="318"/>
                    <a:pt x="2202" y="1029"/>
                  </a:cubicBezTo>
                  <a:cubicBezTo>
                    <a:pt x="0" y="3231"/>
                    <a:pt x="1568" y="7000"/>
                    <a:pt x="4670" y="7000"/>
                  </a:cubicBezTo>
                  <a:cubicBezTo>
                    <a:pt x="6605" y="7000"/>
                    <a:pt x="8173" y="5432"/>
                    <a:pt x="8173" y="3497"/>
                  </a:cubicBezTo>
                  <a:cubicBezTo>
                    <a:pt x="8173" y="1397"/>
                    <a:pt x="6445" y="0"/>
                    <a:pt x="464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34"/>
            <p:cNvSpPr/>
            <p:nvPr/>
          </p:nvSpPr>
          <p:spPr>
            <a:xfrm>
              <a:off x="3722000" y="1816875"/>
              <a:ext cx="204325" cy="174175"/>
            </a:xfrm>
            <a:custGeom>
              <a:avLst/>
              <a:gdLst/>
              <a:ahLst/>
              <a:cxnLst/>
              <a:rect l="l" t="t" r="r" b="b"/>
              <a:pathLst>
                <a:path w="8173" h="6967" extrusionOk="0">
                  <a:moveTo>
                    <a:pt x="4670" y="429"/>
                  </a:moveTo>
                  <a:cubicBezTo>
                    <a:pt x="6372" y="429"/>
                    <a:pt x="7739" y="1796"/>
                    <a:pt x="7739" y="3498"/>
                  </a:cubicBezTo>
                  <a:cubicBezTo>
                    <a:pt x="7739" y="5348"/>
                    <a:pt x="6228" y="6572"/>
                    <a:pt x="4652" y="6572"/>
                  </a:cubicBezTo>
                  <a:cubicBezTo>
                    <a:pt x="3898" y="6572"/>
                    <a:pt x="3128" y="6292"/>
                    <a:pt x="2502" y="5666"/>
                  </a:cubicBezTo>
                  <a:cubicBezTo>
                    <a:pt x="567" y="3731"/>
                    <a:pt x="1935" y="429"/>
                    <a:pt x="4670" y="429"/>
                  </a:cubicBezTo>
                  <a:close/>
                  <a:moveTo>
                    <a:pt x="4646" y="0"/>
                  </a:moveTo>
                  <a:cubicBezTo>
                    <a:pt x="3787" y="0"/>
                    <a:pt x="2913" y="318"/>
                    <a:pt x="2202" y="1029"/>
                  </a:cubicBezTo>
                  <a:cubicBezTo>
                    <a:pt x="0" y="3231"/>
                    <a:pt x="1568" y="6967"/>
                    <a:pt x="4670" y="6967"/>
                  </a:cubicBezTo>
                  <a:cubicBezTo>
                    <a:pt x="6605" y="6967"/>
                    <a:pt x="8139" y="5399"/>
                    <a:pt x="8173" y="3498"/>
                  </a:cubicBezTo>
                  <a:cubicBezTo>
                    <a:pt x="8173" y="1397"/>
                    <a:pt x="6445" y="0"/>
                    <a:pt x="464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34"/>
            <p:cNvSpPr/>
            <p:nvPr/>
          </p:nvSpPr>
          <p:spPr>
            <a:xfrm>
              <a:off x="4099775" y="1939950"/>
              <a:ext cx="78400" cy="22750"/>
            </a:xfrm>
            <a:custGeom>
              <a:avLst/>
              <a:gdLst/>
              <a:ahLst/>
              <a:cxnLst/>
              <a:rect l="l" t="t" r="r" b="b"/>
              <a:pathLst>
                <a:path w="3136" h="910" extrusionOk="0">
                  <a:moveTo>
                    <a:pt x="2953" y="1"/>
                  </a:moveTo>
                  <a:cubicBezTo>
                    <a:pt x="2937" y="1"/>
                    <a:pt x="2919" y="3"/>
                    <a:pt x="2902" y="9"/>
                  </a:cubicBezTo>
                  <a:lnTo>
                    <a:pt x="167" y="509"/>
                  </a:lnTo>
                  <a:cubicBezTo>
                    <a:pt x="67" y="509"/>
                    <a:pt x="0" y="610"/>
                    <a:pt x="0" y="743"/>
                  </a:cubicBezTo>
                  <a:cubicBezTo>
                    <a:pt x="33" y="843"/>
                    <a:pt x="134" y="910"/>
                    <a:pt x="234" y="910"/>
                  </a:cubicBezTo>
                  <a:lnTo>
                    <a:pt x="267" y="910"/>
                  </a:lnTo>
                  <a:lnTo>
                    <a:pt x="2969" y="409"/>
                  </a:lnTo>
                  <a:cubicBezTo>
                    <a:pt x="3069" y="376"/>
                    <a:pt x="3136" y="276"/>
                    <a:pt x="3136" y="176"/>
                  </a:cubicBezTo>
                  <a:cubicBezTo>
                    <a:pt x="3108" y="65"/>
                    <a:pt x="3035" y="1"/>
                    <a:pt x="295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34"/>
            <p:cNvSpPr/>
            <p:nvPr/>
          </p:nvSpPr>
          <p:spPr>
            <a:xfrm>
              <a:off x="3752850" y="1859775"/>
              <a:ext cx="36725" cy="28700"/>
            </a:xfrm>
            <a:custGeom>
              <a:avLst/>
              <a:gdLst/>
              <a:ahLst/>
              <a:cxnLst/>
              <a:rect l="l" t="t" r="r" b="b"/>
              <a:pathLst>
                <a:path w="1469" h="1148" extrusionOk="0">
                  <a:moveTo>
                    <a:pt x="1236" y="1"/>
                  </a:moveTo>
                  <a:cubicBezTo>
                    <a:pt x="1191" y="1"/>
                    <a:pt x="1146" y="17"/>
                    <a:pt x="1101" y="47"/>
                  </a:cubicBezTo>
                  <a:lnTo>
                    <a:pt x="101" y="781"/>
                  </a:lnTo>
                  <a:cubicBezTo>
                    <a:pt x="1" y="848"/>
                    <a:pt x="1" y="981"/>
                    <a:pt x="67" y="1081"/>
                  </a:cubicBezTo>
                  <a:cubicBezTo>
                    <a:pt x="101" y="1115"/>
                    <a:pt x="167" y="1148"/>
                    <a:pt x="234" y="1148"/>
                  </a:cubicBezTo>
                  <a:cubicBezTo>
                    <a:pt x="267" y="1148"/>
                    <a:pt x="334" y="1148"/>
                    <a:pt x="367" y="1115"/>
                  </a:cubicBezTo>
                  <a:lnTo>
                    <a:pt x="1335" y="381"/>
                  </a:lnTo>
                  <a:cubicBezTo>
                    <a:pt x="1435" y="314"/>
                    <a:pt x="1468" y="181"/>
                    <a:pt x="1402" y="80"/>
                  </a:cubicBezTo>
                  <a:cubicBezTo>
                    <a:pt x="1346" y="25"/>
                    <a:pt x="1291" y="1"/>
                    <a:pt x="123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34"/>
            <p:cNvSpPr/>
            <p:nvPr/>
          </p:nvSpPr>
          <p:spPr>
            <a:xfrm>
              <a:off x="3839575" y="1582425"/>
              <a:ext cx="492050" cy="371825"/>
            </a:xfrm>
            <a:custGeom>
              <a:avLst/>
              <a:gdLst/>
              <a:ahLst/>
              <a:cxnLst/>
              <a:rect l="l" t="t" r="r" b="b"/>
              <a:pathLst>
                <a:path w="19682" h="14873" extrusionOk="0">
                  <a:moveTo>
                    <a:pt x="5594" y="1"/>
                  </a:moveTo>
                  <a:cubicBezTo>
                    <a:pt x="2689" y="1"/>
                    <a:pt x="535" y="1819"/>
                    <a:pt x="1" y="4236"/>
                  </a:cubicBezTo>
                  <a:cubicBezTo>
                    <a:pt x="1" y="4236"/>
                    <a:pt x="1341" y="3420"/>
                    <a:pt x="2524" y="3420"/>
                  </a:cubicBezTo>
                  <a:cubicBezTo>
                    <a:pt x="3082" y="3420"/>
                    <a:pt x="3605" y="3602"/>
                    <a:pt x="3937" y="4136"/>
                  </a:cubicBezTo>
                  <a:cubicBezTo>
                    <a:pt x="4838" y="5638"/>
                    <a:pt x="8740" y="14873"/>
                    <a:pt x="13161" y="14873"/>
                  </a:cubicBezTo>
                  <a:cubicBezTo>
                    <a:pt x="13650" y="14873"/>
                    <a:pt x="14146" y="14760"/>
                    <a:pt x="14644" y="14510"/>
                  </a:cubicBezTo>
                  <a:cubicBezTo>
                    <a:pt x="19681" y="12008"/>
                    <a:pt x="14611" y="3769"/>
                    <a:pt x="9741" y="1134"/>
                  </a:cubicBezTo>
                  <a:cubicBezTo>
                    <a:pt x="8264" y="345"/>
                    <a:pt x="6858" y="1"/>
                    <a:pt x="559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34"/>
            <p:cNvSpPr/>
            <p:nvPr/>
          </p:nvSpPr>
          <p:spPr>
            <a:xfrm>
              <a:off x="3833950" y="1577150"/>
              <a:ext cx="430125" cy="382225"/>
            </a:xfrm>
            <a:custGeom>
              <a:avLst/>
              <a:gdLst/>
              <a:ahLst/>
              <a:cxnLst/>
              <a:rect l="l" t="t" r="r" b="b"/>
              <a:pathLst>
                <a:path w="17205" h="15289" extrusionOk="0">
                  <a:moveTo>
                    <a:pt x="5765" y="426"/>
                  </a:moveTo>
                  <a:cubicBezTo>
                    <a:pt x="7070" y="426"/>
                    <a:pt x="8468" y="806"/>
                    <a:pt x="9866" y="1545"/>
                  </a:cubicBezTo>
                  <a:cubicBezTo>
                    <a:pt x="13168" y="3313"/>
                    <a:pt x="16804" y="7916"/>
                    <a:pt x="16737" y="11419"/>
                  </a:cubicBezTo>
                  <a:cubicBezTo>
                    <a:pt x="16771" y="12753"/>
                    <a:pt x="16004" y="13987"/>
                    <a:pt x="14769" y="14554"/>
                  </a:cubicBezTo>
                  <a:cubicBezTo>
                    <a:pt x="14306" y="14784"/>
                    <a:pt x="13844" y="14889"/>
                    <a:pt x="13386" y="14889"/>
                  </a:cubicBezTo>
                  <a:cubicBezTo>
                    <a:pt x="9798" y="14889"/>
                    <a:pt x="6505" y="8440"/>
                    <a:pt x="4996" y="5481"/>
                  </a:cubicBezTo>
                  <a:cubicBezTo>
                    <a:pt x="4696" y="4914"/>
                    <a:pt x="4495" y="4481"/>
                    <a:pt x="4329" y="4247"/>
                  </a:cubicBezTo>
                  <a:cubicBezTo>
                    <a:pt x="4095" y="3847"/>
                    <a:pt x="3728" y="3580"/>
                    <a:pt x="3295" y="3480"/>
                  </a:cubicBezTo>
                  <a:cubicBezTo>
                    <a:pt x="3094" y="3446"/>
                    <a:pt x="2928" y="3413"/>
                    <a:pt x="2727" y="3413"/>
                  </a:cubicBezTo>
                  <a:cubicBezTo>
                    <a:pt x="1960" y="3480"/>
                    <a:pt x="1226" y="3680"/>
                    <a:pt x="559" y="4047"/>
                  </a:cubicBezTo>
                  <a:cubicBezTo>
                    <a:pt x="993" y="2679"/>
                    <a:pt x="1994" y="1545"/>
                    <a:pt x="3295" y="945"/>
                  </a:cubicBezTo>
                  <a:cubicBezTo>
                    <a:pt x="4057" y="597"/>
                    <a:pt x="4890" y="426"/>
                    <a:pt x="5765" y="426"/>
                  </a:cubicBezTo>
                  <a:close/>
                  <a:moveTo>
                    <a:pt x="5829" y="1"/>
                  </a:moveTo>
                  <a:cubicBezTo>
                    <a:pt x="4877" y="1"/>
                    <a:pt x="3966" y="193"/>
                    <a:pt x="3128" y="578"/>
                  </a:cubicBezTo>
                  <a:cubicBezTo>
                    <a:pt x="1527" y="1278"/>
                    <a:pt x="392" y="2713"/>
                    <a:pt x="26" y="4414"/>
                  </a:cubicBezTo>
                  <a:cubicBezTo>
                    <a:pt x="0" y="4541"/>
                    <a:pt x="110" y="4648"/>
                    <a:pt x="223" y="4648"/>
                  </a:cubicBezTo>
                  <a:cubicBezTo>
                    <a:pt x="258" y="4648"/>
                    <a:pt x="294" y="4638"/>
                    <a:pt x="326" y="4614"/>
                  </a:cubicBezTo>
                  <a:cubicBezTo>
                    <a:pt x="355" y="4614"/>
                    <a:pt x="1657" y="3835"/>
                    <a:pt x="2765" y="3835"/>
                  </a:cubicBezTo>
                  <a:cubicBezTo>
                    <a:pt x="2913" y="3835"/>
                    <a:pt x="3057" y="3849"/>
                    <a:pt x="3194" y="3880"/>
                  </a:cubicBezTo>
                  <a:cubicBezTo>
                    <a:pt x="3528" y="3947"/>
                    <a:pt x="3795" y="4147"/>
                    <a:pt x="3995" y="4447"/>
                  </a:cubicBezTo>
                  <a:cubicBezTo>
                    <a:pt x="4128" y="4681"/>
                    <a:pt x="4329" y="5114"/>
                    <a:pt x="4629" y="5648"/>
                  </a:cubicBezTo>
                  <a:cubicBezTo>
                    <a:pt x="6163" y="8684"/>
                    <a:pt x="9532" y="15288"/>
                    <a:pt x="13368" y="15288"/>
                  </a:cubicBezTo>
                  <a:cubicBezTo>
                    <a:pt x="13935" y="15288"/>
                    <a:pt x="14469" y="15155"/>
                    <a:pt x="14970" y="14921"/>
                  </a:cubicBezTo>
                  <a:cubicBezTo>
                    <a:pt x="16337" y="14288"/>
                    <a:pt x="17171" y="12920"/>
                    <a:pt x="17171" y="11419"/>
                  </a:cubicBezTo>
                  <a:cubicBezTo>
                    <a:pt x="17204" y="7750"/>
                    <a:pt x="13468" y="3013"/>
                    <a:pt x="10066" y="1178"/>
                  </a:cubicBezTo>
                  <a:cubicBezTo>
                    <a:pt x="8634" y="393"/>
                    <a:pt x="7190" y="1"/>
                    <a:pt x="582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34"/>
            <p:cNvSpPr/>
            <p:nvPr/>
          </p:nvSpPr>
          <p:spPr>
            <a:xfrm>
              <a:off x="3817900" y="1628900"/>
              <a:ext cx="101325" cy="50275"/>
            </a:xfrm>
            <a:custGeom>
              <a:avLst/>
              <a:gdLst/>
              <a:ahLst/>
              <a:cxnLst/>
              <a:rect l="l" t="t" r="r" b="b"/>
              <a:pathLst>
                <a:path w="4053" h="2011" extrusionOk="0">
                  <a:moveTo>
                    <a:pt x="1743" y="1"/>
                  </a:moveTo>
                  <a:cubicBezTo>
                    <a:pt x="1493" y="1"/>
                    <a:pt x="1251" y="60"/>
                    <a:pt x="1034" y="209"/>
                  </a:cubicBezTo>
                  <a:cubicBezTo>
                    <a:pt x="434" y="543"/>
                    <a:pt x="67" y="1143"/>
                    <a:pt x="0" y="1810"/>
                  </a:cubicBezTo>
                  <a:cubicBezTo>
                    <a:pt x="0" y="1910"/>
                    <a:pt x="67" y="2010"/>
                    <a:pt x="201" y="2010"/>
                  </a:cubicBezTo>
                  <a:cubicBezTo>
                    <a:pt x="301" y="2010"/>
                    <a:pt x="401" y="1910"/>
                    <a:pt x="401" y="1810"/>
                  </a:cubicBezTo>
                  <a:cubicBezTo>
                    <a:pt x="467" y="1276"/>
                    <a:pt x="801" y="809"/>
                    <a:pt x="1268" y="543"/>
                  </a:cubicBezTo>
                  <a:cubicBezTo>
                    <a:pt x="1404" y="454"/>
                    <a:pt x="1565" y="417"/>
                    <a:pt x="1738" y="417"/>
                  </a:cubicBezTo>
                  <a:cubicBezTo>
                    <a:pt x="2416" y="417"/>
                    <a:pt x="3284" y="984"/>
                    <a:pt x="3603" y="1276"/>
                  </a:cubicBezTo>
                  <a:cubicBezTo>
                    <a:pt x="3654" y="1320"/>
                    <a:pt x="3707" y="1338"/>
                    <a:pt x="3756" y="1338"/>
                  </a:cubicBezTo>
                  <a:cubicBezTo>
                    <a:pt x="3929" y="1338"/>
                    <a:pt x="4052" y="1106"/>
                    <a:pt x="3870" y="976"/>
                  </a:cubicBezTo>
                  <a:cubicBezTo>
                    <a:pt x="3817" y="923"/>
                    <a:pt x="2725" y="1"/>
                    <a:pt x="17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34"/>
            <p:cNvSpPr/>
            <p:nvPr/>
          </p:nvSpPr>
          <p:spPr>
            <a:xfrm>
              <a:off x="4202700" y="1866550"/>
              <a:ext cx="46125" cy="24475"/>
            </a:xfrm>
            <a:custGeom>
              <a:avLst/>
              <a:gdLst/>
              <a:ahLst/>
              <a:cxnLst/>
              <a:rect l="l" t="t" r="r" b="b"/>
              <a:pathLst>
                <a:path w="1845" h="979" extrusionOk="0">
                  <a:moveTo>
                    <a:pt x="297" y="0"/>
                  </a:moveTo>
                  <a:cubicBezTo>
                    <a:pt x="119" y="0"/>
                    <a:pt x="1" y="267"/>
                    <a:pt x="220" y="377"/>
                  </a:cubicBezTo>
                  <a:cubicBezTo>
                    <a:pt x="586" y="643"/>
                    <a:pt x="1020" y="810"/>
                    <a:pt x="1454" y="944"/>
                  </a:cubicBezTo>
                  <a:lnTo>
                    <a:pt x="1520" y="944"/>
                  </a:lnTo>
                  <a:lnTo>
                    <a:pt x="1520" y="977"/>
                  </a:lnTo>
                  <a:cubicBezTo>
                    <a:pt x="1530" y="978"/>
                    <a:pt x="1540" y="979"/>
                    <a:pt x="1549" y="979"/>
                  </a:cubicBezTo>
                  <a:cubicBezTo>
                    <a:pt x="1792" y="979"/>
                    <a:pt x="1844" y="575"/>
                    <a:pt x="1587" y="543"/>
                  </a:cubicBezTo>
                  <a:cubicBezTo>
                    <a:pt x="1187" y="443"/>
                    <a:pt x="787" y="276"/>
                    <a:pt x="420" y="43"/>
                  </a:cubicBezTo>
                  <a:cubicBezTo>
                    <a:pt x="378" y="13"/>
                    <a:pt x="336" y="0"/>
                    <a:pt x="2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34"/>
            <p:cNvSpPr/>
            <p:nvPr/>
          </p:nvSpPr>
          <p:spPr>
            <a:xfrm>
              <a:off x="3888775" y="1539700"/>
              <a:ext cx="284400" cy="294575"/>
            </a:xfrm>
            <a:custGeom>
              <a:avLst/>
              <a:gdLst/>
              <a:ahLst/>
              <a:cxnLst/>
              <a:rect l="l" t="t" r="r" b="b"/>
              <a:pathLst>
                <a:path w="11376" h="11783" extrusionOk="0">
                  <a:moveTo>
                    <a:pt x="2520" y="0"/>
                  </a:moveTo>
                  <a:cubicBezTo>
                    <a:pt x="1597" y="0"/>
                    <a:pt x="720" y="394"/>
                    <a:pt x="101" y="1075"/>
                  </a:cubicBezTo>
                  <a:cubicBezTo>
                    <a:pt x="1" y="1142"/>
                    <a:pt x="1" y="1275"/>
                    <a:pt x="101" y="1375"/>
                  </a:cubicBezTo>
                  <a:cubicBezTo>
                    <a:pt x="134" y="1409"/>
                    <a:pt x="184" y="1425"/>
                    <a:pt x="234" y="1425"/>
                  </a:cubicBezTo>
                  <a:cubicBezTo>
                    <a:pt x="284" y="1425"/>
                    <a:pt x="334" y="1409"/>
                    <a:pt x="368" y="1375"/>
                  </a:cubicBezTo>
                  <a:cubicBezTo>
                    <a:pt x="973" y="770"/>
                    <a:pt x="1760" y="439"/>
                    <a:pt x="2584" y="439"/>
                  </a:cubicBezTo>
                  <a:cubicBezTo>
                    <a:pt x="2624" y="439"/>
                    <a:pt x="2663" y="440"/>
                    <a:pt x="2703" y="441"/>
                  </a:cubicBezTo>
                  <a:cubicBezTo>
                    <a:pt x="3870" y="541"/>
                    <a:pt x="5004" y="1409"/>
                    <a:pt x="6105" y="3076"/>
                  </a:cubicBezTo>
                  <a:cubicBezTo>
                    <a:pt x="7006" y="4578"/>
                    <a:pt x="7873" y="6112"/>
                    <a:pt x="8640" y="7680"/>
                  </a:cubicBezTo>
                  <a:cubicBezTo>
                    <a:pt x="9307" y="9081"/>
                    <a:pt x="10075" y="10415"/>
                    <a:pt x="10942" y="11716"/>
                  </a:cubicBezTo>
                  <a:cubicBezTo>
                    <a:pt x="11009" y="11749"/>
                    <a:pt x="11042" y="11783"/>
                    <a:pt x="11109" y="11783"/>
                  </a:cubicBezTo>
                  <a:cubicBezTo>
                    <a:pt x="11175" y="11783"/>
                    <a:pt x="11242" y="11749"/>
                    <a:pt x="11275" y="11683"/>
                  </a:cubicBezTo>
                  <a:cubicBezTo>
                    <a:pt x="11342" y="11616"/>
                    <a:pt x="11376" y="11482"/>
                    <a:pt x="11309" y="11416"/>
                  </a:cubicBezTo>
                  <a:cubicBezTo>
                    <a:pt x="10442" y="10148"/>
                    <a:pt x="9674" y="8814"/>
                    <a:pt x="9041" y="7446"/>
                  </a:cubicBezTo>
                  <a:cubicBezTo>
                    <a:pt x="8240" y="5878"/>
                    <a:pt x="7406" y="4344"/>
                    <a:pt x="6472" y="2843"/>
                  </a:cubicBezTo>
                  <a:cubicBezTo>
                    <a:pt x="5305" y="1075"/>
                    <a:pt x="4070" y="108"/>
                    <a:pt x="2736" y="8"/>
                  </a:cubicBezTo>
                  <a:cubicBezTo>
                    <a:pt x="2664" y="3"/>
                    <a:pt x="2592" y="0"/>
                    <a:pt x="25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34"/>
            <p:cNvSpPr/>
            <p:nvPr/>
          </p:nvSpPr>
          <p:spPr>
            <a:xfrm>
              <a:off x="4005525" y="1824825"/>
              <a:ext cx="119275" cy="36150"/>
            </a:xfrm>
            <a:custGeom>
              <a:avLst/>
              <a:gdLst/>
              <a:ahLst/>
              <a:cxnLst/>
              <a:rect l="l" t="t" r="r" b="b"/>
              <a:pathLst>
                <a:path w="4771" h="1446" extrusionOk="0">
                  <a:moveTo>
                    <a:pt x="1907" y="1"/>
                  </a:moveTo>
                  <a:cubicBezTo>
                    <a:pt x="1306" y="1"/>
                    <a:pt x="699" y="135"/>
                    <a:pt x="134" y="411"/>
                  </a:cubicBezTo>
                  <a:cubicBezTo>
                    <a:pt x="34" y="444"/>
                    <a:pt x="1" y="578"/>
                    <a:pt x="67" y="678"/>
                  </a:cubicBezTo>
                  <a:cubicBezTo>
                    <a:pt x="92" y="753"/>
                    <a:pt x="174" y="791"/>
                    <a:pt x="255" y="791"/>
                  </a:cubicBezTo>
                  <a:cubicBezTo>
                    <a:pt x="282" y="791"/>
                    <a:pt x="309" y="786"/>
                    <a:pt x="334" y="778"/>
                  </a:cubicBezTo>
                  <a:cubicBezTo>
                    <a:pt x="839" y="526"/>
                    <a:pt x="1387" y="402"/>
                    <a:pt x="1931" y="402"/>
                  </a:cubicBezTo>
                  <a:cubicBezTo>
                    <a:pt x="2824" y="402"/>
                    <a:pt x="3707" y="736"/>
                    <a:pt x="4371" y="1378"/>
                  </a:cubicBezTo>
                  <a:cubicBezTo>
                    <a:pt x="4404" y="1412"/>
                    <a:pt x="4437" y="1445"/>
                    <a:pt x="4504" y="1445"/>
                  </a:cubicBezTo>
                  <a:cubicBezTo>
                    <a:pt x="4704" y="1445"/>
                    <a:pt x="4771" y="1212"/>
                    <a:pt x="4637" y="1078"/>
                  </a:cubicBezTo>
                  <a:cubicBezTo>
                    <a:pt x="3888" y="371"/>
                    <a:pt x="2905" y="1"/>
                    <a:pt x="190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34"/>
            <p:cNvSpPr/>
            <p:nvPr/>
          </p:nvSpPr>
          <p:spPr>
            <a:xfrm>
              <a:off x="3897925" y="2631750"/>
              <a:ext cx="220200" cy="108175"/>
            </a:xfrm>
            <a:custGeom>
              <a:avLst/>
              <a:gdLst/>
              <a:ahLst/>
              <a:cxnLst/>
              <a:rect l="l" t="t" r="r" b="b"/>
              <a:pathLst>
                <a:path w="8808" h="4327" extrusionOk="0">
                  <a:moveTo>
                    <a:pt x="300" y="0"/>
                  </a:moveTo>
                  <a:cubicBezTo>
                    <a:pt x="150" y="0"/>
                    <a:pt x="0" y="172"/>
                    <a:pt x="102" y="324"/>
                  </a:cubicBezTo>
                  <a:cubicBezTo>
                    <a:pt x="135" y="357"/>
                    <a:pt x="3371" y="4327"/>
                    <a:pt x="8608" y="4327"/>
                  </a:cubicBezTo>
                  <a:cubicBezTo>
                    <a:pt x="8708" y="4327"/>
                    <a:pt x="8808" y="4227"/>
                    <a:pt x="8808" y="4126"/>
                  </a:cubicBezTo>
                  <a:cubicBezTo>
                    <a:pt x="8808" y="3993"/>
                    <a:pt x="8708" y="3926"/>
                    <a:pt x="8608" y="3926"/>
                  </a:cubicBezTo>
                  <a:cubicBezTo>
                    <a:pt x="3571" y="3926"/>
                    <a:pt x="469" y="90"/>
                    <a:pt x="435" y="57"/>
                  </a:cubicBezTo>
                  <a:cubicBezTo>
                    <a:pt x="395" y="17"/>
                    <a:pt x="348" y="0"/>
                    <a:pt x="30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34"/>
            <p:cNvSpPr/>
            <p:nvPr/>
          </p:nvSpPr>
          <p:spPr>
            <a:xfrm>
              <a:off x="2024950" y="4648775"/>
              <a:ext cx="3607600" cy="10850"/>
            </a:xfrm>
            <a:custGeom>
              <a:avLst/>
              <a:gdLst/>
              <a:ahLst/>
              <a:cxnLst/>
              <a:rect l="l" t="t" r="r" b="b"/>
              <a:pathLst>
                <a:path w="144304" h="434" extrusionOk="0">
                  <a:moveTo>
                    <a:pt x="201" y="0"/>
                  </a:moveTo>
                  <a:cubicBezTo>
                    <a:pt x="101" y="0"/>
                    <a:pt x="1" y="100"/>
                    <a:pt x="1" y="200"/>
                  </a:cubicBezTo>
                  <a:cubicBezTo>
                    <a:pt x="1" y="334"/>
                    <a:pt x="101" y="434"/>
                    <a:pt x="201" y="434"/>
                  </a:cubicBezTo>
                  <a:lnTo>
                    <a:pt x="144103" y="434"/>
                  </a:lnTo>
                  <a:cubicBezTo>
                    <a:pt x="144237" y="434"/>
                    <a:pt x="144304" y="334"/>
                    <a:pt x="144304" y="200"/>
                  </a:cubicBezTo>
                  <a:cubicBezTo>
                    <a:pt x="144304" y="100"/>
                    <a:pt x="144237" y="0"/>
                    <a:pt x="144103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Google Shape;3119;p59">
            <a:extLst>
              <a:ext uri="{FF2B5EF4-FFF2-40B4-BE49-F238E27FC236}">
                <a16:creationId xmlns:a16="http://schemas.microsoft.com/office/drawing/2014/main" id="{26447946-3D6C-4290-8553-16A19DF7524F}"/>
              </a:ext>
            </a:extLst>
          </p:cNvPr>
          <p:cNvGrpSpPr/>
          <p:nvPr/>
        </p:nvGrpSpPr>
        <p:grpSpPr>
          <a:xfrm>
            <a:off x="3665246" y="621206"/>
            <a:ext cx="1968905" cy="1737709"/>
            <a:chOff x="1732250" y="1226375"/>
            <a:chExt cx="4051250" cy="3702625"/>
          </a:xfrm>
        </p:grpSpPr>
        <p:sp>
          <p:nvSpPr>
            <p:cNvPr id="123" name="Google Shape;3120;p59">
              <a:extLst>
                <a:ext uri="{FF2B5EF4-FFF2-40B4-BE49-F238E27FC236}">
                  <a16:creationId xmlns:a16="http://schemas.microsoft.com/office/drawing/2014/main" id="{2D86E3F4-A1C4-4854-9508-3C4AA2D77F25}"/>
                </a:ext>
              </a:extLst>
            </p:cNvPr>
            <p:cNvSpPr/>
            <p:nvPr/>
          </p:nvSpPr>
          <p:spPr>
            <a:xfrm>
              <a:off x="1732250" y="1226375"/>
              <a:ext cx="4051250" cy="3321025"/>
            </a:xfrm>
            <a:custGeom>
              <a:avLst/>
              <a:gdLst/>
              <a:ahLst/>
              <a:cxnLst/>
              <a:rect l="l" t="t" r="r" b="b"/>
              <a:pathLst>
                <a:path w="162050" h="132841" extrusionOk="0">
                  <a:moveTo>
                    <a:pt x="89045" y="1"/>
                  </a:moveTo>
                  <a:cubicBezTo>
                    <a:pt x="77574" y="1"/>
                    <a:pt x="66055" y="1858"/>
                    <a:pt x="55740" y="5269"/>
                  </a:cubicBezTo>
                  <a:cubicBezTo>
                    <a:pt x="49502" y="7270"/>
                    <a:pt x="43531" y="10005"/>
                    <a:pt x="37961" y="13475"/>
                  </a:cubicBezTo>
                  <a:cubicBezTo>
                    <a:pt x="32990" y="16610"/>
                    <a:pt x="28454" y="20380"/>
                    <a:pt x="24484" y="24783"/>
                  </a:cubicBezTo>
                  <a:cubicBezTo>
                    <a:pt x="4503" y="46632"/>
                    <a:pt x="0" y="81123"/>
                    <a:pt x="16545" y="106241"/>
                  </a:cubicBezTo>
                  <a:cubicBezTo>
                    <a:pt x="25227" y="119391"/>
                    <a:pt x="41915" y="132841"/>
                    <a:pt x="58575" y="132841"/>
                  </a:cubicBezTo>
                  <a:cubicBezTo>
                    <a:pt x="59454" y="132841"/>
                    <a:pt x="60333" y="132804"/>
                    <a:pt x="61211" y="132727"/>
                  </a:cubicBezTo>
                  <a:cubicBezTo>
                    <a:pt x="72594" y="131714"/>
                    <a:pt x="83216" y="126326"/>
                    <a:pt x="94686" y="126326"/>
                  </a:cubicBezTo>
                  <a:cubicBezTo>
                    <a:pt x="95685" y="126326"/>
                    <a:pt x="96690" y="126367"/>
                    <a:pt x="97703" y="126455"/>
                  </a:cubicBezTo>
                  <a:cubicBezTo>
                    <a:pt x="103334" y="126961"/>
                    <a:pt x="108740" y="127579"/>
                    <a:pt x="114040" y="127579"/>
                  </a:cubicBezTo>
                  <a:cubicBezTo>
                    <a:pt x="120985" y="127579"/>
                    <a:pt x="127748" y="126518"/>
                    <a:pt x="134596" y="122753"/>
                  </a:cubicBezTo>
                  <a:cubicBezTo>
                    <a:pt x="147572" y="115681"/>
                    <a:pt x="155711" y="101704"/>
                    <a:pt x="158547" y="87194"/>
                  </a:cubicBezTo>
                  <a:cubicBezTo>
                    <a:pt x="162049" y="69215"/>
                    <a:pt x="159581" y="48333"/>
                    <a:pt x="151542" y="31854"/>
                  </a:cubicBezTo>
                  <a:cubicBezTo>
                    <a:pt x="140563" y="9457"/>
                    <a:pt x="114929" y="1"/>
                    <a:pt x="8904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3121;p59">
              <a:extLst>
                <a:ext uri="{FF2B5EF4-FFF2-40B4-BE49-F238E27FC236}">
                  <a16:creationId xmlns:a16="http://schemas.microsoft.com/office/drawing/2014/main" id="{2C1B1933-0AFC-4252-8205-C2E75D05C207}"/>
                </a:ext>
              </a:extLst>
            </p:cNvPr>
            <p:cNvSpPr/>
            <p:nvPr/>
          </p:nvSpPr>
          <p:spPr>
            <a:xfrm>
              <a:off x="3616075" y="4206775"/>
              <a:ext cx="850650" cy="483725"/>
            </a:xfrm>
            <a:custGeom>
              <a:avLst/>
              <a:gdLst/>
              <a:ahLst/>
              <a:cxnLst/>
              <a:rect l="l" t="t" r="r" b="b"/>
              <a:pathLst>
                <a:path w="34026" h="19349" extrusionOk="0">
                  <a:moveTo>
                    <a:pt x="34025" y="1"/>
                  </a:moveTo>
                  <a:lnTo>
                    <a:pt x="1" y="6205"/>
                  </a:lnTo>
                  <a:lnTo>
                    <a:pt x="14578" y="14345"/>
                  </a:lnTo>
                  <a:lnTo>
                    <a:pt x="15145" y="19348"/>
                  </a:lnTo>
                  <a:lnTo>
                    <a:pt x="33225" y="7139"/>
                  </a:lnTo>
                  <a:lnTo>
                    <a:pt x="34025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3122;p59">
              <a:extLst>
                <a:ext uri="{FF2B5EF4-FFF2-40B4-BE49-F238E27FC236}">
                  <a16:creationId xmlns:a16="http://schemas.microsoft.com/office/drawing/2014/main" id="{7B6EAADA-BB19-4B69-8C59-3F0AE60AA9FE}"/>
                </a:ext>
              </a:extLst>
            </p:cNvPr>
            <p:cNvSpPr/>
            <p:nvPr/>
          </p:nvSpPr>
          <p:spPr>
            <a:xfrm>
              <a:off x="3616075" y="4125050"/>
              <a:ext cx="850650" cy="376975"/>
            </a:xfrm>
            <a:custGeom>
              <a:avLst/>
              <a:gdLst/>
              <a:ahLst/>
              <a:cxnLst/>
              <a:rect l="l" t="t" r="r" b="b"/>
              <a:pathLst>
                <a:path w="34026" h="15079" extrusionOk="0">
                  <a:moveTo>
                    <a:pt x="17847" y="1"/>
                  </a:moveTo>
                  <a:lnTo>
                    <a:pt x="1" y="9474"/>
                  </a:lnTo>
                  <a:lnTo>
                    <a:pt x="16646" y="15078"/>
                  </a:lnTo>
                  <a:lnTo>
                    <a:pt x="34025" y="3270"/>
                  </a:lnTo>
                  <a:lnTo>
                    <a:pt x="1784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3123;p59">
              <a:extLst>
                <a:ext uri="{FF2B5EF4-FFF2-40B4-BE49-F238E27FC236}">
                  <a16:creationId xmlns:a16="http://schemas.microsoft.com/office/drawing/2014/main" id="{EBE59ADB-7632-4D83-B9BE-9BB95A91DA9C}"/>
                </a:ext>
              </a:extLst>
            </p:cNvPr>
            <p:cNvSpPr/>
            <p:nvPr/>
          </p:nvSpPr>
          <p:spPr>
            <a:xfrm>
              <a:off x="3616075" y="4125050"/>
              <a:ext cx="850650" cy="376975"/>
            </a:xfrm>
            <a:custGeom>
              <a:avLst/>
              <a:gdLst/>
              <a:ahLst/>
              <a:cxnLst/>
              <a:rect l="l" t="t" r="r" b="b"/>
              <a:pathLst>
                <a:path w="34026" h="15079" extrusionOk="0">
                  <a:moveTo>
                    <a:pt x="17847" y="1"/>
                  </a:moveTo>
                  <a:lnTo>
                    <a:pt x="1" y="9474"/>
                  </a:lnTo>
                  <a:lnTo>
                    <a:pt x="16646" y="15078"/>
                  </a:lnTo>
                  <a:lnTo>
                    <a:pt x="34025" y="3270"/>
                  </a:lnTo>
                  <a:lnTo>
                    <a:pt x="1784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3124;p59">
              <a:extLst>
                <a:ext uri="{FF2B5EF4-FFF2-40B4-BE49-F238E27FC236}">
                  <a16:creationId xmlns:a16="http://schemas.microsoft.com/office/drawing/2014/main" id="{3D470918-BDA5-4A7C-AF7A-1CD8C0595AF1}"/>
                </a:ext>
              </a:extLst>
            </p:cNvPr>
            <p:cNvSpPr/>
            <p:nvPr/>
          </p:nvSpPr>
          <p:spPr>
            <a:xfrm>
              <a:off x="3616075" y="4125050"/>
              <a:ext cx="850650" cy="376975"/>
            </a:xfrm>
            <a:custGeom>
              <a:avLst/>
              <a:gdLst/>
              <a:ahLst/>
              <a:cxnLst/>
              <a:rect l="l" t="t" r="r" b="b"/>
              <a:pathLst>
                <a:path w="34026" h="15079" fill="none" extrusionOk="0">
                  <a:moveTo>
                    <a:pt x="16646" y="15078"/>
                  </a:moveTo>
                  <a:lnTo>
                    <a:pt x="1" y="9474"/>
                  </a:lnTo>
                  <a:lnTo>
                    <a:pt x="17847" y="1"/>
                  </a:lnTo>
                  <a:lnTo>
                    <a:pt x="34025" y="3270"/>
                  </a:ln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3125;p59">
              <a:extLst>
                <a:ext uri="{FF2B5EF4-FFF2-40B4-BE49-F238E27FC236}">
                  <a16:creationId xmlns:a16="http://schemas.microsoft.com/office/drawing/2014/main" id="{55976190-DF36-4B1C-A3F0-805BC74082A3}"/>
                </a:ext>
              </a:extLst>
            </p:cNvPr>
            <p:cNvSpPr/>
            <p:nvPr/>
          </p:nvSpPr>
          <p:spPr>
            <a:xfrm>
              <a:off x="3848750" y="4203450"/>
              <a:ext cx="264375" cy="108425"/>
            </a:xfrm>
            <a:custGeom>
              <a:avLst/>
              <a:gdLst/>
              <a:ahLst/>
              <a:cxnLst/>
              <a:rect l="l" t="t" r="r" b="b"/>
              <a:pathLst>
                <a:path w="10575" h="4337" fill="none" extrusionOk="0">
                  <a:moveTo>
                    <a:pt x="10575" y="1201"/>
                  </a:moveTo>
                  <a:lnTo>
                    <a:pt x="5671" y="1"/>
                  </a:lnTo>
                  <a:lnTo>
                    <a:pt x="1" y="3003"/>
                  </a:lnTo>
                  <a:lnTo>
                    <a:pt x="5004" y="4337"/>
                  </a:lnTo>
                  <a:close/>
                </a:path>
              </a:pathLst>
            </a:custGeom>
            <a:solidFill>
              <a:schemeClr val="accent4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3126;p59">
              <a:extLst>
                <a:ext uri="{FF2B5EF4-FFF2-40B4-BE49-F238E27FC236}">
                  <a16:creationId xmlns:a16="http://schemas.microsoft.com/office/drawing/2014/main" id="{0D3BF3CD-8295-4415-9E09-D0EE9E1E25E0}"/>
                </a:ext>
              </a:extLst>
            </p:cNvPr>
            <p:cNvSpPr/>
            <p:nvPr/>
          </p:nvSpPr>
          <p:spPr>
            <a:xfrm>
              <a:off x="3829575" y="4195100"/>
              <a:ext cx="540400" cy="263550"/>
            </a:xfrm>
            <a:custGeom>
              <a:avLst/>
              <a:gdLst/>
              <a:ahLst/>
              <a:cxnLst/>
              <a:rect l="l" t="t" r="r" b="b"/>
              <a:pathLst>
                <a:path w="21616" h="10542" extrusionOk="0">
                  <a:moveTo>
                    <a:pt x="14444" y="1"/>
                  </a:moveTo>
                  <a:lnTo>
                    <a:pt x="0" y="7773"/>
                  </a:lnTo>
                  <a:lnTo>
                    <a:pt x="8173" y="10542"/>
                  </a:lnTo>
                  <a:lnTo>
                    <a:pt x="21616" y="1435"/>
                  </a:lnTo>
                  <a:lnTo>
                    <a:pt x="1444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3127;p59">
              <a:extLst>
                <a:ext uri="{FF2B5EF4-FFF2-40B4-BE49-F238E27FC236}">
                  <a16:creationId xmlns:a16="http://schemas.microsoft.com/office/drawing/2014/main" id="{2A15A8E1-93A0-4C83-851A-323B37DD695A}"/>
                </a:ext>
              </a:extLst>
            </p:cNvPr>
            <p:cNvSpPr/>
            <p:nvPr/>
          </p:nvSpPr>
          <p:spPr>
            <a:xfrm>
              <a:off x="4032225" y="3744800"/>
              <a:ext cx="605450" cy="757225"/>
            </a:xfrm>
            <a:custGeom>
              <a:avLst/>
              <a:gdLst/>
              <a:ahLst/>
              <a:cxnLst/>
              <a:rect l="l" t="t" r="r" b="b"/>
              <a:pathLst>
                <a:path w="24218" h="30289" extrusionOk="0">
                  <a:moveTo>
                    <a:pt x="24217" y="0"/>
                  </a:moveTo>
                  <a:lnTo>
                    <a:pt x="7739" y="8206"/>
                  </a:lnTo>
                  <a:lnTo>
                    <a:pt x="0" y="30288"/>
                  </a:lnTo>
                  <a:lnTo>
                    <a:pt x="17379" y="18480"/>
                  </a:lnTo>
                  <a:lnTo>
                    <a:pt x="242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3128;p59">
              <a:extLst>
                <a:ext uri="{FF2B5EF4-FFF2-40B4-BE49-F238E27FC236}">
                  <a16:creationId xmlns:a16="http://schemas.microsoft.com/office/drawing/2014/main" id="{398A9CB0-174B-4E47-A9B0-9AF9A1BF9E5C}"/>
                </a:ext>
              </a:extLst>
            </p:cNvPr>
            <p:cNvSpPr/>
            <p:nvPr/>
          </p:nvSpPr>
          <p:spPr>
            <a:xfrm>
              <a:off x="4032225" y="3744800"/>
              <a:ext cx="605450" cy="757225"/>
            </a:xfrm>
            <a:custGeom>
              <a:avLst/>
              <a:gdLst/>
              <a:ahLst/>
              <a:cxnLst/>
              <a:rect l="l" t="t" r="r" b="b"/>
              <a:pathLst>
                <a:path w="24218" h="30289" extrusionOk="0">
                  <a:moveTo>
                    <a:pt x="24217" y="0"/>
                  </a:moveTo>
                  <a:lnTo>
                    <a:pt x="7739" y="8206"/>
                  </a:lnTo>
                  <a:lnTo>
                    <a:pt x="0" y="30288"/>
                  </a:lnTo>
                  <a:lnTo>
                    <a:pt x="17379" y="18480"/>
                  </a:lnTo>
                  <a:lnTo>
                    <a:pt x="2421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3129;p59">
              <a:extLst>
                <a:ext uri="{FF2B5EF4-FFF2-40B4-BE49-F238E27FC236}">
                  <a16:creationId xmlns:a16="http://schemas.microsoft.com/office/drawing/2014/main" id="{DA22D49D-2384-4B32-9513-F8D7DDECC567}"/>
                </a:ext>
              </a:extLst>
            </p:cNvPr>
            <p:cNvSpPr/>
            <p:nvPr/>
          </p:nvSpPr>
          <p:spPr>
            <a:xfrm>
              <a:off x="4032225" y="3744800"/>
              <a:ext cx="605450" cy="757225"/>
            </a:xfrm>
            <a:custGeom>
              <a:avLst/>
              <a:gdLst/>
              <a:ahLst/>
              <a:cxnLst/>
              <a:rect l="l" t="t" r="r" b="b"/>
              <a:pathLst>
                <a:path w="24218" h="30289" fill="none" extrusionOk="0">
                  <a:moveTo>
                    <a:pt x="7739" y="8206"/>
                  </a:moveTo>
                  <a:lnTo>
                    <a:pt x="0" y="30288"/>
                  </a:lnTo>
                  <a:lnTo>
                    <a:pt x="17379" y="18480"/>
                  </a:lnTo>
                  <a:lnTo>
                    <a:pt x="24217" y="0"/>
                  </a:ln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3130;p59">
              <a:extLst>
                <a:ext uri="{FF2B5EF4-FFF2-40B4-BE49-F238E27FC236}">
                  <a16:creationId xmlns:a16="http://schemas.microsoft.com/office/drawing/2014/main" id="{00C63C6F-FF5D-449F-9E42-AACFCFA6C8BA}"/>
                </a:ext>
              </a:extLst>
            </p:cNvPr>
            <p:cNvSpPr/>
            <p:nvPr/>
          </p:nvSpPr>
          <p:spPr>
            <a:xfrm>
              <a:off x="2824700" y="4408600"/>
              <a:ext cx="682175" cy="477875"/>
            </a:xfrm>
            <a:custGeom>
              <a:avLst/>
              <a:gdLst/>
              <a:ahLst/>
              <a:cxnLst/>
              <a:rect l="l" t="t" r="r" b="b"/>
              <a:pathLst>
                <a:path w="27287" h="19115" extrusionOk="0">
                  <a:moveTo>
                    <a:pt x="15711" y="0"/>
                  </a:moveTo>
                  <a:lnTo>
                    <a:pt x="0" y="4170"/>
                  </a:lnTo>
                  <a:lnTo>
                    <a:pt x="10474" y="19114"/>
                  </a:lnTo>
                  <a:lnTo>
                    <a:pt x="27286" y="12943"/>
                  </a:lnTo>
                  <a:lnTo>
                    <a:pt x="15711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3131;p59">
              <a:extLst>
                <a:ext uri="{FF2B5EF4-FFF2-40B4-BE49-F238E27FC236}">
                  <a16:creationId xmlns:a16="http://schemas.microsoft.com/office/drawing/2014/main" id="{76813275-FA32-40F3-8B40-0A8D4FA5082C}"/>
                </a:ext>
              </a:extLst>
            </p:cNvPr>
            <p:cNvSpPr/>
            <p:nvPr/>
          </p:nvSpPr>
          <p:spPr>
            <a:xfrm>
              <a:off x="2960625" y="4412775"/>
              <a:ext cx="827275" cy="516225"/>
            </a:xfrm>
            <a:custGeom>
              <a:avLst/>
              <a:gdLst/>
              <a:ahLst/>
              <a:cxnLst/>
              <a:rect l="l" t="t" r="r" b="b"/>
              <a:pathLst>
                <a:path w="33091" h="20649" extrusionOk="0">
                  <a:moveTo>
                    <a:pt x="18180" y="0"/>
                  </a:moveTo>
                  <a:lnTo>
                    <a:pt x="0" y="4770"/>
                  </a:lnTo>
                  <a:lnTo>
                    <a:pt x="12442" y="20648"/>
                  </a:lnTo>
                  <a:lnTo>
                    <a:pt x="33091" y="12476"/>
                  </a:lnTo>
                  <a:lnTo>
                    <a:pt x="18180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3132;p59">
              <a:extLst>
                <a:ext uri="{FF2B5EF4-FFF2-40B4-BE49-F238E27FC236}">
                  <a16:creationId xmlns:a16="http://schemas.microsoft.com/office/drawing/2014/main" id="{D3B167B4-690C-4BBC-A274-C5858A9CDC1A}"/>
                </a:ext>
              </a:extLst>
            </p:cNvPr>
            <p:cNvSpPr/>
            <p:nvPr/>
          </p:nvSpPr>
          <p:spPr>
            <a:xfrm>
              <a:off x="2185900" y="3794000"/>
              <a:ext cx="1717925" cy="496200"/>
            </a:xfrm>
            <a:custGeom>
              <a:avLst/>
              <a:gdLst/>
              <a:ahLst/>
              <a:cxnLst/>
              <a:rect l="l" t="t" r="r" b="b"/>
              <a:pathLst>
                <a:path w="68717" h="19848" extrusionOk="0">
                  <a:moveTo>
                    <a:pt x="34358" y="0"/>
                  </a:moveTo>
                  <a:cubicBezTo>
                    <a:pt x="15378" y="0"/>
                    <a:pt x="0" y="4437"/>
                    <a:pt x="0" y="9907"/>
                  </a:cubicBezTo>
                  <a:cubicBezTo>
                    <a:pt x="0" y="15411"/>
                    <a:pt x="15378" y="19848"/>
                    <a:pt x="34358" y="19848"/>
                  </a:cubicBezTo>
                  <a:cubicBezTo>
                    <a:pt x="53339" y="19848"/>
                    <a:pt x="68716" y="15411"/>
                    <a:pt x="68716" y="9907"/>
                  </a:cubicBezTo>
                  <a:cubicBezTo>
                    <a:pt x="68716" y="4437"/>
                    <a:pt x="53339" y="0"/>
                    <a:pt x="3435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3133;p59">
              <a:extLst>
                <a:ext uri="{FF2B5EF4-FFF2-40B4-BE49-F238E27FC236}">
                  <a16:creationId xmlns:a16="http://schemas.microsoft.com/office/drawing/2014/main" id="{84562BC2-0B32-4C08-9F09-EF2F2AE25BF3}"/>
                </a:ext>
              </a:extLst>
            </p:cNvPr>
            <p:cNvSpPr/>
            <p:nvPr/>
          </p:nvSpPr>
          <p:spPr>
            <a:xfrm>
              <a:off x="2817175" y="3589125"/>
              <a:ext cx="1290950" cy="555825"/>
            </a:xfrm>
            <a:custGeom>
              <a:avLst/>
              <a:gdLst/>
              <a:ahLst/>
              <a:cxnLst/>
              <a:rect l="l" t="t" r="r" b="b"/>
              <a:pathLst>
                <a:path w="51638" h="22233" extrusionOk="0">
                  <a:moveTo>
                    <a:pt x="44937" y="1"/>
                  </a:moveTo>
                  <a:cubicBezTo>
                    <a:pt x="44341" y="1"/>
                    <a:pt x="43696" y="38"/>
                    <a:pt x="42998" y="123"/>
                  </a:cubicBezTo>
                  <a:cubicBezTo>
                    <a:pt x="36660" y="923"/>
                    <a:pt x="22951" y="3559"/>
                    <a:pt x="17513" y="4459"/>
                  </a:cubicBezTo>
                  <a:cubicBezTo>
                    <a:pt x="12109" y="5393"/>
                    <a:pt x="3670" y="11464"/>
                    <a:pt x="1835" y="15367"/>
                  </a:cubicBezTo>
                  <a:cubicBezTo>
                    <a:pt x="1" y="19236"/>
                    <a:pt x="1402" y="21571"/>
                    <a:pt x="13177" y="22205"/>
                  </a:cubicBezTo>
                  <a:cubicBezTo>
                    <a:pt x="13533" y="22223"/>
                    <a:pt x="13893" y="22232"/>
                    <a:pt x="14257" y="22232"/>
                  </a:cubicBezTo>
                  <a:cubicBezTo>
                    <a:pt x="25959" y="22232"/>
                    <a:pt x="41453" y="13109"/>
                    <a:pt x="46467" y="10230"/>
                  </a:cubicBezTo>
                  <a:cubicBezTo>
                    <a:pt x="51638" y="7261"/>
                    <a:pt x="51037" y="4026"/>
                    <a:pt x="51371" y="2458"/>
                  </a:cubicBezTo>
                  <a:cubicBezTo>
                    <a:pt x="51371" y="2458"/>
                    <a:pt x="49759" y="1"/>
                    <a:pt x="44937" y="1"/>
                  </a:cubicBez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3134;p59">
              <a:extLst>
                <a:ext uri="{FF2B5EF4-FFF2-40B4-BE49-F238E27FC236}">
                  <a16:creationId xmlns:a16="http://schemas.microsoft.com/office/drawing/2014/main" id="{9AE5B716-12FD-4A09-9368-E84F351B1C81}"/>
                </a:ext>
              </a:extLst>
            </p:cNvPr>
            <p:cNvSpPr/>
            <p:nvPr/>
          </p:nvSpPr>
          <p:spPr>
            <a:xfrm>
              <a:off x="2435250" y="2539150"/>
              <a:ext cx="1201700" cy="1621550"/>
            </a:xfrm>
            <a:custGeom>
              <a:avLst/>
              <a:gdLst/>
              <a:ahLst/>
              <a:cxnLst/>
              <a:rect l="l" t="t" r="r" b="b"/>
              <a:pathLst>
                <a:path w="48068" h="64862" extrusionOk="0">
                  <a:moveTo>
                    <a:pt x="36783" y="0"/>
                  </a:moveTo>
                  <a:cubicBezTo>
                    <a:pt x="36109" y="0"/>
                    <a:pt x="35419" y="233"/>
                    <a:pt x="34758" y="725"/>
                  </a:cubicBezTo>
                  <a:cubicBezTo>
                    <a:pt x="34758" y="725"/>
                    <a:pt x="31456" y="7063"/>
                    <a:pt x="30222" y="8331"/>
                  </a:cubicBezTo>
                  <a:cubicBezTo>
                    <a:pt x="28915" y="9768"/>
                    <a:pt x="27097" y="10533"/>
                    <a:pt x="25206" y="10533"/>
                  </a:cubicBezTo>
                  <a:cubicBezTo>
                    <a:pt x="25166" y="10533"/>
                    <a:pt x="25125" y="10533"/>
                    <a:pt x="25085" y="10532"/>
                  </a:cubicBezTo>
                  <a:cubicBezTo>
                    <a:pt x="24362" y="10532"/>
                    <a:pt x="23107" y="10432"/>
                    <a:pt x="21619" y="10432"/>
                  </a:cubicBezTo>
                  <a:cubicBezTo>
                    <a:pt x="18028" y="10432"/>
                    <a:pt x="13084" y="11016"/>
                    <a:pt x="11008" y="15002"/>
                  </a:cubicBezTo>
                  <a:cubicBezTo>
                    <a:pt x="8039" y="20640"/>
                    <a:pt x="7339" y="37318"/>
                    <a:pt x="7439" y="38286"/>
                  </a:cubicBezTo>
                  <a:cubicBezTo>
                    <a:pt x="7572" y="39286"/>
                    <a:pt x="0" y="45758"/>
                    <a:pt x="234" y="53730"/>
                  </a:cubicBezTo>
                  <a:cubicBezTo>
                    <a:pt x="463" y="60574"/>
                    <a:pt x="6691" y="64862"/>
                    <a:pt x="15962" y="64862"/>
                  </a:cubicBezTo>
                  <a:cubicBezTo>
                    <a:pt x="17490" y="64862"/>
                    <a:pt x="19101" y="64745"/>
                    <a:pt x="20782" y="64504"/>
                  </a:cubicBezTo>
                  <a:cubicBezTo>
                    <a:pt x="32690" y="62770"/>
                    <a:pt x="35726" y="53997"/>
                    <a:pt x="35726" y="48793"/>
                  </a:cubicBezTo>
                  <a:cubicBezTo>
                    <a:pt x="35726" y="43623"/>
                    <a:pt x="38294" y="40854"/>
                    <a:pt x="41096" y="35450"/>
                  </a:cubicBezTo>
                  <a:cubicBezTo>
                    <a:pt x="43898" y="30080"/>
                    <a:pt x="48068" y="24442"/>
                    <a:pt x="46734" y="19672"/>
                  </a:cubicBezTo>
                  <a:cubicBezTo>
                    <a:pt x="45399" y="14869"/>
                    <a:pt x="40262" y="12701"/>
                    <a:pt x="38528" y="12067"/>
                  </a:cubicBezTo>
                  <a:cubicBezTo>
                    <a:pt x="36760" y="11466"/>
                    <a:pt x="41697" y="5829"/>
                    <a:pt x="40462" y="3027"/>
                  </a:cubicBezTo>
                  <a:cubicBezTo>
                    <a:pt x="39639" y="1106"/>
                    <a:pt x="38251" y="0"/>
                    <a:pt x="3678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3135;p59">
              <a:extLst>
                <a:ext uri="{FF2B5EF4-FFF2-40B4-BE49-F238E27FC236}">
                  <a16:creationId xmlns:a16="http://schemas.microsoft.com/office/drawing/2014/main" id="{9F9E49A8-0136-457F-BFAE-11886E29C71D}"/>
                </a:ext>
              </a:extLst>
            </p:cNvPr>
            <p:cNvSpPr/>
            <p:nvPr/>
          </p:nvSpPr>
          <p:spPr>
            <a:xfrm>
              <a:off x="2446075" y="3114225"/>
              <a:ext cx="982400" cy="718250"/>
            </a:xfrm>
            <a:custGeom>
              <a:avLst/>
              <a:gdLst/>
              <a:ahLst/>
              <a:cxnLst/>
              <a:rect l="l" t="t" r="r" b="b"/>
              <a:pathLst>
                <a:path w="39296" h="28730" extrusionOk="0">
                  <a:moveTo>
                    <a:pt x="14526" y="0"/>
                  </a:moveTo>
                  <a:cubicBezTo>
                    <a:pt x="13089" y="0"/>
                    <a:pt x="10408" y="3074"/>
                    <a:pt x="10408" y="3074"/>
                  </a:cubicBezTo>
                  <a:lnTo>
                    <a:pt x="7606" y="6043"/>
                  </a:lnTo>
                  <a:cubicBezTo>
                    <a:pt x="7273" y="9145"/>
                    <a:pt x="7073" y="12214"/>
                    <a:pt x="7073" y="15349"/>
                  </a:cubicBezTo>
                  <a:cubicBezTo>
                    <a:pt x="7173" y="16217"/>
                    <a:pt x="1135" y="21520"/>
                    <a:pt x="1" y="28259"/>
                  </a:cubicBezTo>
                  <a:cubicBezTo>
                    <a:pt x="2568" y="28564"/>
                    <a:pt x="5163" y="28730"/>
                    <a:pt x="7760" y="28730"/>
                  </a:cubicBezTo>
                  <a:cubicBezTo>
                    <a:pt x="7998" y="28730"/>
                    <a:pt x="8236" y="28728"/>
                    <a:pt x="8474" y="28726"/>
                  </a:cubicBezTo>
                  <a:cubicBezTo>
                    <a:pt x="20249" y="28726"/>
                    <a:pt x="34292" y="22688"/>
                    <a:pt x="35660" y="19853"/>
                  </a:cubicBezTo>
                  <a:cubicBezTo>
                    <a:pt x="36961" y="17184"/>
                    <a:pt x="39029" y="10679"/>
                    <a:pt x="39296" y="9879"/>
                  </a:cubicBezTo>
                  <a:lnTo>
                    <a:pt x="39296" y="9879"/>
                  </a:lnTo>
                  <a:cubicBezTo>
                    <a:pt x="39162" y="10212"/>
                    <a:pt x="38428" y="11413"/>
                    <a:pt x="33925" y="13081"/>
                  </a:cubicBezTo>
                  <a:cubicBezTo>
                    <a:pt x="32312" y="13677"/>
                    <a:pt x="30790" y="13919"/>
                    <a:pt x="29289" y="13919"/>
                  </a:cubicBezTo>
                  <a:cubicBezTo>
                    <a:pt x="25918" y="13919"/>
                    <a:pt x="22651" y="12701"/>
                    <a:pt x="18681" y="11547"/>
                  </a:cubicBezTo>
                  <a:cubicBezTo>
                    <a:pt x="12977" y="9879"/>
                    <a:pt x="15412" y="5742"/>
                    <a:pt x="15412" y="1539"/>
                  </a:cubicBezTo>
                  <a:cubicBezTo>
                    <a:pt x="15412" y="413"/>
                    <a:pt x="15052" y="0"/>
                    <a:pt x="1452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3136;p59">
              <a:extLst>
                <a:ext uri="{FF2B5EF4-FFF2-40B4-BE49-F238E27FC236}">
                  <a16:creationId xmlns:a16="http://schemas.microsoft.com/office/drawing/2014/main" id="{A6059ADD-7001-4138-8318-9BB5820B2CD8}"/>
                </a:ext>
              </a:extLst>
            </p:cNvPr>
            <p:cNvSpPr/>
            <p:nvPr/>
          </p:nvSpPr>
          <p:spPr>
            <a:xfrm>
              <a:off x="2435250" y="2518075"/>
              <a:ext cx="1201700" cy="1676225"/>
            </a:xfrm>
            <a:custGeom>
              <a:avLst/>
              <a:gdLst/>
              <a:ahLst/>
              <a:cxnLst/>
              <a:rect l="l" t="t" r="r" b="b"/>
              <a:pathLst>
                <a:path w="48068" h="67049" fill="none" extrusionOk="0">
                  <a:moveTo>
                    <a:pt x="34758" y="1568"/>
                  </a:moveTo>
                  <a:cubicBezTo>
                    <a:pt x="34758" y="1568"/>
                    <a:pt x="31456" y="7906"/>
                    <a:pt x="30222" y="9174"/>
                  </a:cubicBezTo>
                  <a:cubicBezTo>
                    <a:pt x="28888" y="10642"/>
                    <a:pt x="27020" y="11409"/>
                    <a:pt x="25085" y="11375"/>
                  </a:cubicBezTo>
                  <a:cubicBezTo>
                    <a:pt x="22616" y="11375"/>
                    <a:pt x="13944" y="10208"/>
                    <a:pt x="11008" y="15845"/>
                  </a:cubicBezTo>
                  <a:cubicBezTo>
                    <a:pt x="8039" y="21483"/>
                    <a:pt x="7339" y="38161"/>
                    <a:pt x="7439" y="39129"/>
                  </a:cubicBezTo>
                  <a:cubicBezTo>
                    <a:pt x="7572" y="40129"/>
                    <a:pt x="0" y="46601"/>
                    <a:pt x="234" y="54573"/>
                  </a:cubicBezTo>
                  <a:cubicBezTo>
                    <a:pt x="501" y="62545"/>
                    <a:pt x="8907" y="67049"/>
                    <a:pt x="20782" y="65347"/>
                  </a:cubicBezTo>
                  <a:cubicBezTo>
                    <a:pt x="32690" y="63613"/>
                    <a:pt x="35726" y="54840"/>
                    <a:pt x="35726" y="49636"/>
                  </a:cubicBezTo>
                  <a:cubicBezTo>
                    <a:pt x="35726" y="44466"/>
                    <a:pt x="38294" y="41697"/>
                    <a:pt x="41096" y="36293"/>
                  </a:cubicBezTo>
                  <a:cubicBezTo>
                    <a:pt x="43898" y="30923"/>
                    <a:pt x="48068" y="25285"/>
                    <a:pt x="46734" y="20515"/>
                  </a:cubicBezTo>
                  <a:cubicBezTo>
                    <a:pt x="45399" y="15712"/>
                    <a:pt x="40262" y="13544"/>
                    <a:pt x="38528" y="12910"/>
                  </a:cubicBezTo>
                  <a:cubicBezTo>
                    <a:pt x="36760" y="12309"/>
                    <a:pt x="41697" y="6672"/>
                    <a:pt x="40462" y="3870"/>
                  </a:cubicBezTo>
                  <a:cubicBezTo>
                    <a:pt x="39262" y="1068"/>
                    <a:pt x="36860" y="1"/>
                    <a:pt x="34758" y="1568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3137;p59">
              <a:extLst>
                <a:ext uri="{FF2B5EF4-FFF2-40B4-BE49-F238E27FC236}">
                  <a16:creationId xmlns:a16="http://schemas.microsoft.com/office/drawing/2014/main" id="{616C4283-87FD-414B-84DB-56669EF68850}"/>
                </a:ext>
              </a:extLst>
            </p:cNvPr>
            <p:cNvSpPr/>
            <p:nvPr/>
          </p:nvSpPr>
          <p:spPr>
            <a:xfrm>
              <a:off x="3282525" y="3178550"/>
              <a:ext cx="226000" cy="321100"/>
            </a:xfrm>
            <a:custGeom>
              <a:avLst/>
              <a:gdLst/>
              <a:ahLst/>
              <a:cxnLst/>
              <a:rect l="l" t="t" r="r" b="b"/>
              <a:pathLst>
                <a:path w="9040" h="12844" fill="none" extrusionOk="0">
                  <a:moveTo>
                    <a:pt x="9040" y="1"/>
                  </a:moveTo>
                  <a:cubicBezTo>
                    <a:pt x="9040" y="1"/>
                    <a:pt x="6205" y="1835"/>
                    <a:pt x="6004" y="3570"/>
                  </a:cubicBezTo>
                  <a:cubicBezTo>
                    <a:pt x="5804" y="5271"/>
                    <a:pt x="6371" y="8940"/>
                    <a:pt x="4036" y="10908"/>
                  </a:cubicBezTo>
                  <a:cubicBezTo>
                    <a:pt x="1701" y="12843"/>
                    <a:pt x="0" y="12843"/>
                    <a:pt x="0" y="12843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3138;p59">
              <a:extLst>
                <a:ext uri="{FF2B5EF4-FFF2-40B4-BE49-F238E27FC236}">
                  <a16:creationId xmlns:a16="http://schemas.microsoft.com/office/drawing/2014/main" id="{CB5BF847-1025-4CD0-965D-4AB4F2F84A0B}"/>
                </a:ext>
              </a:extLst>
            </p:cNvPr>
            <p:cNvSpPr/>
            <p:nvPr/>
          </p:nvSpPr>
          <p:spPr>
            <a:xfrm>
              <a:off x="2761300" y="3330325"/>
              <a:ext cx="130950" cy="118450"/>
            </a:xfrm>
            <a:custGeom>
              <a:avLst/>
              <a:gdLst/>
              <a:ahLst/>
              <a:cxnLst/>
              <a:rect l="l" t="t" r="r" b="b"/>
              <a:pathLst>
                <a:path w="5238" h="4738" fill="none" extrusionOk="0">
                  <a:moveTo>
                    <a:pt x="1" y="1"/>
                  </a:moveTo>
                  <a:cubicBezTo>
                    <a:pt x="1" y="1"/>
                    <a:pt x="1" y="4404"/>
                    <a:pt x="5238" y="4737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3139;p59">
              <a:extLst>
                <a:ext uri="{FF2B5EF4-FFF2-40B4-BE49-F238E27FC236}">
                  <a16:creationId xmlns:a16="http://schemas.microsoft.com/office/drawing/2014/main" id="{62C23BCC-143A-4C22-9FDD-02CDE2AF950C}"/>
                </a:ext>
              </a:extLst>
            </p:cNvPr>
            <p:cNvSpPr/>
            <p:nvPr/>
          </p:nvSpPr>
          <p:spPr>
            <a:xfrm>
              <a:off x="3164925" y="3172725"/>
              <a:ext cx="46725" cy="140950"/>
            </a:xfrm>
            <a:custGeom>
              <a:avLst/>
              <a:gdLst/>
              <a:ahLst/>
              <a:cxnLst/>
              <a:rect l="l" t="t" r="r" b="b"/>
              <a:pathLst>
                <a:path w="1869" h="5638" fill="none" extrusionOk="0">
                  <a:moveTo>
                    <a:pt x="1" y="0"/>
                  </a:moveTo>
                  <a:cubicBezTo>
                    <a:pt x="735" y="1835"/>
                    <a:pt x="1368" y="3703"/>
                    <a:pt x="1869" y="5637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3140;p59">
              <a:extLst>
                <a:ext uri="{FF2B5EF4-FFF2-40B4-BE49-F238E27FC236}">
                  <a16:creationId xmlns:a16="http://schemas.microsoft.com/office/drawing/2014/main" id="{FED7D173-8E8D-44E7-989D-B82F6D116DB3}"/>
                </a:ext>
              </a:extLst>
            </p:cNvPr>
            <p:cNvSpPr/>
            <p:nvPr/>
          </p:nvSpPr>
          <p:spPr>
            <a:xfrm>
              <a:off x="3271675" y="3372025"/>
              <a:ext cx="222675" cy="355275"/>
            </a:xfrm>
            <a:custGeom>
              <a:avLst/>
              <a:gdLst/>
              <a:ahLst/>
              <a:cxnLst/>
              <a:rect l="l" t="t" r="r" b="b"/>
              <a:pathLst>
                <a:path w="8907" h="14211" extrusionOk="0">
                  <a:moveTo>
                    <a:pt x="8907" y="0"/>
                  </a:moveTo>
                  <a:lnTo>
                    <a:pt x="8907" y="0"/>
                  </a:lnTo>
                  <a:cubicBezTo>
                    <a:pt x="7970" y="364"/>
                    <a:pt x="7361" y="470"/>
                    <a:pt x="6970" y="470"/>
                  </a:cubicBezTo>
                  <a:cubicBezTo>
                    <a:pt x="6429" y="470"/>
                    <a:pt x="6305" y="267"/>
                    <a:pt x="6305" y="267"/>
                  </a:cubicBezTo>
                  <a:cubicBezTo>
                    <a:pt x="5271" y="2736"/>
                    <a:pt x="3837" y="3670"/>
                    <a:pt x="3837" y="3670"/>
                  </a:cubicBezTo>
                  <a:lnTo>
                    <a:pt x="0" y="14211"/>
                  </a:lnTo>
                  <a:lnTo>
                    <a:pt x="2469" y="13277"/>
                  </a:lnTo>
                  <a:cubicBezTo>
                    <a:pt x="3103" y="9440"/>
                    <a:pt x="5304" y="6739"/>
                    <a:pt x="7673" y="2169"/>
                  </a:cubicBezTo>
                  <a:cubicBezTo>
                    <a:pt x="8073" y="1435"/>
                    <a:pt x="8473" y="701"/>
                    <a:pt x="8907" y="0"/>
                  </a:cubicBezTo>
                  <a:close/>
                </a:path>
              </a:pathLst>
            </a:custGeom>
            <a:solidFill>
              <a:srgbClr val="FCE5CD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3141;p59">
              <a:extLst>
                <a:ext uri="{FF2B5EF4-FFF2-40B4-BE49-F238E27FC236}">
                  <a16:creationId xmlns:a16="http://schemas.microsoft.com/office/drawing/2014/main" id="{7088996C-539D-4430-B739-C65DC675A2F4}"/>
                </a:ext>
              </a:extLst>
            </p:cNvPr>
            <p:cNvSpPr/>
            <p:nvPr/>
          </p:nvSpPr>
          <p:spPr>
            <a:xfrm>
              <a:off x="2441075" y="3643875"/>
              <a:ext cx="907350" cy="516825"/>
            </a:xfrm>
            <a:custGeom>
              <a:avLst/>
              <a:gdLst/>
              <a:ahLst/>
              <a:cxnLst/>
              <a:rect l="l" t="t" r="r" b="b"/>
              <a:pathLst>
                <a:path w="36294" h="20673" extrusionOk="0">
                  <a:moveTo>
                    <a:pt x="36293" y="1"/>
                  </a:moveTo>
                  <a:cubicBezTo>
                    <a:pt x="23043" y="2972"/>
                    <a:pt x="14496" y="3885"/>
                    <a:pt x="8999" y="3885"/>
                  </a:cubicBezTo>
                  <a:cubicBezTo>
                    <a:pt x="5238" y="3885"/>
                    <a:pt x="2905" y="3457"/>
                    <a:pt x="1468" y="2970"/>
                  </a:cubicBezTo>
                  <a:cubicBezTo>
                    <a:pt x="468" y="5004"/>
                    <a:pt x="1" y="7239"/>
                    <a:pt x="1" y="9541"/>
                  </a:cubicBezTo>
                  <a:cubicBezTo>
                    <a:pt x="230" y="16385"/>
                    <a:pt x="6458" y="20673"/>
                    <a:pt x="15729" y="20673"/>
                  </a:cubicBezTo>
                  <a:cubicBezTo>
                    <a:pt x="17257" y="20673"/>
                    <a:pt x="18868" y="20556"/>
                    <a:pt x="20549" y="20315"/>
                  </a:cubicBezTo>
                  <a:cubicBezTo>
                    <a:pt x="32457" y="18581"/>
                    <a:pt x="35493" y="9808"/>
                    <a:pt x="35493" y="4638"/>
                  </a:cubicBezTo>
                  <a:cubicBezTo>
                    <a:pt x="35493" y="3036"/>
                    <a:pt x="35726" y="1502"/>
                    <a:pt x="36293" y="1"/>
                  </a:cubicBez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3142;p59">
              <a:extLst>
                <a:ext uri="{FF2B5EF4-FFF2-40B4-BE49-F238E27FC236}">
                  <a16:creationId xmlns:a16="http://schemas.microsoft.com/office/drawing/2014/main" id="{962C46D2-304D-4A4A-93B7-A1D4358EA789}"/>
                </a:ext>
              </a:extLst>
            </p:cNvPr>
            <p:cNvSpPr/>
            <p:nvPr/>
          </p:nvSpPr>
          <p:spPr>
            <a:xfrm>
              <a:off x="3020650" y="3314700"/>
              <a:ext cx="96775" cy="179925"/>
            </a:xfrm>
            <a:custGeom>
              <a:avLst/>
              <a:gdLst/>
              <a:ahLst/>
              <a:cxnLst/>
              <a:rect l="l" t="t" r="r" b="b"/>
              <a:pathLst>
                <a:path w="3871" h="7197" extrusionOk="0">
                  <a:moveTo>
                    <a:pt x="460" y="0"/>
                  </a:moveTo>
                  <a:cubicBezTo>
                    <a:pt x="405" y="0"/>
                    <a:pt x="351" y="8"/>
                    <a:pt x="301" y="25"/>
                  </a:cubicBezTo>
                  <a:cubicBezTo>
                    <a:pt x="101" y="92"/>
                    <a:pt x="1" y="359"/>
                    <a:pt x="101" y="559"/>
                  </a:cubicBezTo>
                  <a:lnTo>
                    <a:pt x="3137" y="7197"/>
                  </a:lnTo>
                  <a:lnTo>
                    <a:pt x="3870" y="6897"/>
                  </a:lnTo>
                  <a:lnTo>
                    <a:pt x="835" y="225"/>
                  </a:lnTo>
                  <a:cubicBezTo>
                    <a:pt x="785" y="75"/>
                    <a:pt x="622" y="0"/>
                    <a:pt x="460" y="0"/>
                  </a:cubicBezTo>
                  <a:close/>
                </a:path>
              </a:pathLst>
            </a:custGeom>
            <a:solidFill>
              <a:schemeClr val="accent4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3143;p59">
              <a:extLst>
                <a:ext uri="{FF2B5EF4-FFF2-40B4-BE49-F238E27FC236}">
                  <a16:creationId xmlns:a16="http://schemas.microsoft.com/office/drawing/2014/main" id="{ECA74348-CA8C-4E05-9A2C-0961F166649C}"/>
                </a:ext>
              </a:extLst>
            </p:cNvPr>
            <p:cNvSpPr/>
            <p:nvPr/>
          </p:nvSpPr>
          <p:spPr>
            <a:xfrm>
              <a:off x="3099050" y="3487100"/>
              <a:ext cx="18375" cy="24225"/>
            </a:xfrm>
            <a:custGeom>
              <a:avLst/>
              <a:gdLst/>
              <a:ahLst/>
              <a:cxnLst/>
              <a:rect l="l" t="t" r="r" b="b"/>
              <a:pathLst>
                <a:path w="735" h="969" fill="none" extrusionOk="0">
                  <a:moveTo>
                    <a:pt x="1" y="334"/>
                  </a:moveTo>
                  <a:lnTo>
                    <a:pt x="734" y="968"/>
                  </a:lnTo>
                  <a:lnTo>
                    <a:pt x="734" y="1"/>
                  </a:ln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3144;p59">
              <a:extLst>
                <a:ext uri="{FF2B5EF4-FFF2-40B4-BE49-F238E27FC236}">
                  <a16:creationId xmlns:a16="http://schemas.microsoft.com/office/drawing/2014/main" id="{8C0BE14D-41E6-4150-BA64-5FDAA303BA31}"/>
                </a:ext>
              </a:extLst>
            </p:cNvPr>
            <p:cNvSpPr/>
            <p:nvPr/>
          </p:nvSpPr>
          <p:spPr>
            <a:xfrm>
              <a:off x="3020650" y="3314700"/>
              <a:ext cx="28400" cy="30650"/>
            </a:xfrm>
            <a:custGeom>
              <a:avLst/>
              <a:gdLst/>
              <a:ahLst/>
              <a:cxnLst/>
              <a:rect l="l" t="t" r="r" b="b"/>
              <a:pathLst>
                <a:path w="1136" h="1226" extrusionOk="0">
                  <a:moveTo>
                    <a:pt x="460" y="0"/>
                  </a:moveTo>
                  <a:cubicBezTo>
                    <a:pt x="405" y="0"/>
                    <a:pt x="351" y="8"/>
                    <a:pt x="301" y="25"/>
                  </a:cubicBezTo>
                  <a:cubicBezTo>
                    <a:pt x="101" y="92"/>
                    <a:pt x="1" y="359"/>
                    <a:pt x="101" y="559"/>
                  </a:cubicBezTo>
                  <a:lnTo>
                    <a:pt x="368" y="1226"/>
                  </a:lnTo>
                  <a:lnTo>
                    <a:pt x="1135" y="892"/>
                  </a:lnTo>
                  <a:lnTo>
                    <a:pt x="835" y="225"/>
                  </a:lnTo>
                  <a:cubicBezTo>
                    <a:pt x="785" y="75"/>
                    <a:pt x="622" y="0"/>
                    <a:pt x="460" y="0"/>
                  </a:cubicBezTo>
                  <a:close/>
                </a:path>
              </a:pathLst>
            </a:custGeom>
            <a:solidFill>
              <a:schemeClr val="accent4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3145;p59">
              <a:extLst>
                <a:ext uri="{FF2B5EF4-FFF2-40B4-BE49-F238E27FC236}">
                  <a16:creationId xmlns:a16="http://schemas.microsoft.com/office/drawing/2014/main" id="{CB728AE5-CB8A-463D-B3AB-0A54F1B6E8E9}"/>
                </a:ext>
              </a:extLst>
            </p:cNvPr>
            <p:cNvSpPr/>
            <p:nvPr/>
          </p:nvSpPr>
          <p:spPr>
            <a:xfrm>
              <a:off x="2290150" y="2805750"/>
              <a:ext cx="850625" cy="854125"/>
            </a:xfrm>
            <a:custGeom>
              <a:avLst/>
              <a:gdLst/>
              <a:ahLst/>
              <a:cxnLst/>
              <a:rect l="l" t="t" r="r" b="b"/>
              <a:pathLst>
                <a:path w="34025" h="34165" extrusionOk="0">
                  <a:moveTo>
                    <a:pt x="24977" y="0"/>
                  </a:moveTo>
                  <a:cubicBezTo>
                    <a:pt x="22897" y="0"/>
                    <a:pt x="20825" y="579"/>
                    <a:pt x="19014" y="1703"/>
                  </a:cubicBezTo>
                  <a:cubicBezTo>
                    <a:pt x="14144" y="4739"/>
                    <a:pt x="9740" y="13845"/>
                    <a:pt x="7906" y="17047"/>
                  </a:cubicBezTo>
                  <a:cubicBezTo>
                    <a:pt x="6071" y="20250"/>
                    <a:pt x="0" y="33859"/>
                    <a:pt x="1368" y="34160"/>
                  </a:cubicBezTo>
                  <a:cubicBezTo>
                    <a:pt x="1381" y="34163"/>
                    <a:pt x="1402" y="34164"/>
                    <a:pt x="1431" y="34164"/>
                  </a:cubicBezTo>
                  <a:cubicBezTo>
                    <a:pt x="2925" y="34164"/>
                    <a:pt x="25021" y="29987"/>
                    <a:pt x="26919" y="29857"/>
                  </a:cubicBezTo>
                  <a:cubicBezTo>
                    <a:pt x="28887" y="29723"/>
                    <a:pt x="31556" y="28522"/>
                    <a:pt x="31556" y="28522"/>
                  </a:cubicBezTo>
                  <a:cubicBezTo>
                    <a:pt x="31556" y="28522"/>
                    <a:pt x="32356" y="29411"/>
                    <a:pt x="32995" y="29411"/>
                  </a:cubicBezTo>
                  <a:cubicBezTo>
                    <a:pt x="33139" y="29411"/>
                    <a:pt x="33274" y="29366"/>
                    <a:pt x="33391" y="29256"/>
                  </a:cubicBezTo>
                  <a:cubicBezTo>
                    <a:pt x="34024" y="28689"/>
                    <a:pt x="32323" y="25453"/>
                    <a:pt x="31423" y="24519"/>
                  </a:cubicBezTo>
                  <a:cubicBezTo>
                    <a:pt x="30818" y="23845"/>
                    <a:pt x="30115" y="23462"/>
                    <a:pt x="29531" y="23462"/>
                  </a:cubicBezTo>
                  <a:cubicBezTo>
                    <a:pt x="29277" y="23462"/>
                    <a:pt x="29046" y="23534"/>
                    <a:pt x="28854" y="23685"/>
                  </a:cubicBezTo>
                  <a:cubicBezTo>
                    <a:pt x="28220" y="24186"/>
                    <a:pt x="24418" y="27722"/>
                    <a:pt x="24418" y="27722"/>
                  </a:cubicBezTo>
                  <a:lnTo>
                    <a:pt x="9707" y="27221"/>
                  </a:lnTo>
                  <a:lnTo>
                    <a:pt x="21849" y="11343"/>
                  </a:lnTo>
                  <a:lnTo>
                    <a:pt x="28687" y="636"/>
                  </a:lnTo>
                  <a:cubicBezTo>
                    <a:pt x="27484" y="210"/>
                    <a:pt x="26229" y="0"/>
                    <a:pt x="249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3146;p59">
              <a:extLst>
                <a:ext uri="{FF2B5EF4-FFF2-40B4-BE49-F238E27FC236}">
                  <a16:creationId xmlns:a16="http://schemas.microsoft.com/office/drawing/2014/main" id="{B13470B6-79EE-49D4-8A91-37109575152D}"/>
                </a:ext>
              </a:extLst>
            </p:cNvPr>
            <p:cNvSpPr/>
            <p:nvPr/>
          </p:nvSpPr>
          <p:spPr>
            <a:xfrm>
              <a:off x="2290975" y="2853325"/>
              <a:ext cx="808925" cy="804875"/>
            </a:xfrm>
            <a:custGeom>
              <a:avLst/>
              <a:gdLst/>
              <a:ahLst/>
              <a:cxnLst/>
              <a:rect l="l" t="t" r="r" b="b"/>
              <a:pathLst>
                <a:path w="32357" h="32195" extrusionOk="0">
                  <a:moveTo>
                    <a:pt x="18647" y="0"/>
                  </a:moveTo>
                  <a:cubicBezTo>
                    <a:pt x="13877" y="3269"/>
                    <a:pt x="9707" y="11975"/>
                    <a:pt x="7906" y="15111"/>
                  </a:cubicBezTo>
                  <a:cubicBezTo>
                    <a:pt x="6071" y="18280"/>
                    <a:pt x="0" y="31923"/>
                    <a:pt x="1368" y="32190"/>
                  </a:cubicBezTo>
                  <a:cubicBezTo>
                    <a:pt x="1381" y="32193"/>
                    <a:pt x="1402" y="32195"/>
                    <a:pt x="1431" y="32195"/>
                  </a:cubicBezTo>
                  <a:cubicBezTo>
                    <a:pt x="2926" y="32195"/>
                    <a:pt x="25021" y="28018"/>
                    <a:pt x="26920" y="27920"/>
                  </a:cubicBezTo>
                  <a:cubicBezTo>
                    <a:pt x="28888" y="27787"/>
                    <a:pt x="31556" y="26586"/>
                    <a:pt x="31556" y="26586"/>
                  </a:cubicBezTo>
                  <a:cubicBezTo>
                    <a:pt x="31723" y="26753"/>
                    <a:pt x="31923" y="26953"/>
                    <a:pt x="32157" y="27086"/>
                  </a:cubicBezTo>
                  <a:cubicBezTo>
                    <a:pt x="32357" y="25919"/>
                    <a:pt x="31823" y="24651"/>
                    <a:pt x="30622" y="23650"/>
                  </a:cubicBezTo>
                  <a:cubicBezTo>
                    <a:pt x="30185" y="23290"/>
                    <a:pt x="29778" y="23141"/>
                    <a:pt x="29391" y="23141"/>
                  </a:cubicBezTo>
                  <a:cubicBezTo>
                    <a:pt x="28098" y="23141"/>
                    <a:pt x="27041" y="24809"/>
                    <a:pt x="25886" y="25785"/>
                  </a:cubicBezTo>
                  <a:cubicBezTo>
                    <a:pt x="24704" y="26757"/>
                    <a:pt x="22819" y="26860"/>
                    <a:pt x="18214" y="26860"/>
                  </a:cubicBezTo>
                  <a:cubicBezTo>
                    <a:pt x="16969" y="26860"/>
                    <a:pt x="15526" y="26853"/>
                    <a:pt x="13844" y="26853"/>
                  </a:cubicBezTo>
                  <a:cubicBezTo>
                    <a:pt x="5905" y="26853"/>
                    <a:pt x="5638" y="27153"/>
                    <a:pt x="4904" y="27520"/>
                  </a:cubicBezTo>
                  <a:cubicBezTo>
                    <a:pt x="4882" y="27532"/>
                    <a:pt x="4863" y="27539"/>
                    <a:pt x="4847" y="27539"/>
                  </a:cubicBezTo>
                  <a:cubicBezTo>
                    <a:pt x="4337" y="27539"/>
                    <a:pt x="6463" y="21603"/>
                    <a:pt x="11375" y="16012"/>
                  </a:cubicBezTo>
                  <a:cubicBezTo>
                    <a:pt x="16479" y="10274"/>
                    <a:pt x="19581" y="5471"/>
                    <a:pt x="19581" y="1768"/>
                  </a:cubicBezTo>
                  <a:cubicBezTo>
                    <a:pt x="19581" y="567"/>
                    <a:pt x="19181" y="100"/>
                    <a:pt x="1864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3147;p59">
              <a:extLst>
                <a:ext uri="{FF2B5EF4-FFF2-40B4-BE49-F238E27FC236}">
                  <a16:creationId xmlns:a16="http://schemas.microsoft.com/office/drawing/2014/main" id="{888E9209-2E1D-41D2-A641-29415F3719B2}"/>
                </a:ext>
              </a:extLst>
            </p:cNvPr>
            <p:cNvSpPr/>
            <p:nvPr/>
          </p:nvSpPr>
          <p:spPr>
            <a:xfrm>
              <a:off x="2290150" y="2793275"/>
              <a:ext cx="850625" cy="870650"/>
            </a:xfrm>
            <a:custGeom>
              <a:avLst/>
              <a:gdLst/>
              <a:ahLst/>
              <a:cxnLst/>
              <a:rect l="l" t="t" r="r" b="b"/>
              <a:pathLst>
                <a:path w="34025" h="34826" fill="none" extrusionOk="0">
                  <a:moveTo>
                    <a:pt x="28687" y="1135"/>
                  </a:moveTo>
                  <a:cubicBezTo>
                    <a:pt x="25485" y="0"/>
                    <a:pt x="21916" y="401"/>
                    <a:pt x="19014" y="2202"/>
                  </a:cubicBezTo>
                  <a:cubicBezTo>
                    <a:pt x="14144" y="5238"/>
                    <a:pt x="9740" y="14344"/>
                    <a:pt x="7906" y="17546"/>
                  </a:cubicBezTo>
                  <a:cubicBezTo>
                    <a:pt x="6071" y="20749"/>
                    <a:pt x="0" y="34358"/>
                    <a:pt x="1368" y="34659"/>
                  </a:cubicBezTo>
                  <a:cubicBezTo>
                    <a:pt x="2068" y="34825"/>
                    <a:pt x="24985" y="30489"/>
                    <a:pt x="26919" y="30356"/>
                  </a:cubicBezTo>
                  <a:cubicBezTo>
                    <a:pt x="28887" y="30222"/>
                    <a:pt x="31556" y="29021"/>
                    <a:pt x="31556" y="29021"/>
                  </a:cubicBezTo>
                  <a:cubicBezTo>
                    <a:pt x="31556" y="29021"/>
                    <a:pt x="32757" y="30356"/>
                    <a:pt x="33391" y="29755"/>
                  </a:cubicBezTo>
                  <a:cubicBezTo>
                    <a:pt x="34024" y="29188"/>
                    <a:pt x="32323" y="25952"/>
                    <a:pt x="31423" y="25018"/>
                  </a:cubicBezTo>
                  <a:cubicBezTo>
                    <a:pt x="30555" y="24051"/>
                    <a:pt x="29488" y="23684"/>
                    <a:pt x="28854" y="24184"/>
                  </a:cubicBezTo>
                  <a:cubicBezTo>
                    <a:pt x="28220" y="24685"/>
                    <a:pt x="24418" y="28221"/>
                    <a:pt x="24418" y="28221"/>
                  </a:cubicBezTo>
                  <a:lnTo>
                    <a:pt x="9707" y="27720"/>
                  </a:lnTo>
                  <a:lnTo>
                    <a:pt x="21849" y="11842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3148;p59">
              <a:extLst>
                <a:ext uri="{FF2B5EF4-FFF2-40B4-BE49-F238E27FC236}">
                  <a16:creationId xmlns:a16="http://schemas.microsoft.com/office/drawing/2014/main" id="{69A03199-F469-48C1-81BC-B0C9DE2429F2}"/>
                </a:ext>
              </a:extLst>
            </p:cNvPr>
            <p:cNvSpPr/>
            <p:nvPr/>
          </p:nvSpPr>
          <p:spPr>
            <a:xfrm>
              <a:off x="2295150" y="3285300"/>
              <a:ext cx="847300" cy="375400"/>
            </a:xfrm>
            <a:custGeom>
              <a:avLst/>
              <a:gdLst/>
              <a:ahLst/>
              <a:cxnLst/>
              <a:rect l="l" t="t" r="r" b="b"/>
              <a:pathLst>
                <a:path w="33892" h="15016" extrusionOk="0">
                  <a:moveTo>
                    <a:pt x="6638" y="0"/>
                  </a:moveTo>
                  <a:cubicBezTo>
                    <a:pt x="4203" y="4904"/>
                    <a:pt x="0" y="14744"/>
                    <a:pt x="1168" y="15011"/>
                  </a:cubicBezTo>
                  <a:cubicBezTo>
                    <a:pt x="1181" y="15014"/>
                    <a:pt x="1202" y="15016"/>
                    <a:pt x="1231" y="15016"/>
                  </a:cubicBezTo>
                  <a:cubicBezTo>
                    <a:pt x="2725" y="15016"/>
                    <a:pt x="24821" y="10839"/>
                    <a:pt x="26719" y="10708"/>
                  </a:cubicBezTo>
                  <a:cubicBezTo>
                    <a:pt x="28687" y="10574"/>
                    <a:pt x="31456" y="9307"/>
                    <a:pt x="31456" y="9307"/>
                  </a:cubicBezTo>
                  <a:cubicBezTo>
                    <a:pt x="31456" y="9307"/>
                    <a:pt x="32256" y="10196"/>
                    <a:pt x="32895" y="10196"/>
                  </a:cubicBezTo>
                  <a:cubicBezTo>
                    <a:pt x="33039" y="10196"/>
                    <a:pt x="33174" y="10151"/>
                    <a:pt x="33291" y="10041"/>
                  </a:cubicBezTo>
                  <a:cubicBezTo>
                    <a:pt x="33891" y="9474"/>
                    <a:pt x="32190" y="6238"/>
                    <a:pt x="31323" y="5304"/>
                  </a:cubicBezTo>
                  <a:cubicBezTo>
                    <a:pt x="30718" y="4629"/>
                    <a:pt x="29999" y="4247"/>
                    <a:pt x="29405" y="4247"/>
                  </a:cubicBezTo>
                  <a:cubicBezTo>
                    <a:pt x="29147" y="4247"/>
                    <a:pt x="28912" y="4319"/>
                    <a:pt x="28721" y="4470"/>
                  </a:cubicBezTo>
                  <a:cubicBezTo>
                    <a:pt x="28120" y="4970"/>
                    <a:pt x="24318" y="8506"/>
                    <a:pt x="24318" y="8506"/>
                  </a:cubicBezTo>
                  <a:lnTo>
                    <a:pt x="9607" y="8006"/>
                  </a:lnTo>
                  <a:lnTo>
                    <a:pt x="13276" y="3203"/>
                  </a:lnTo>
                  <a:cubicBezTo>
                    <a:pt x="10841" y="2669"/>
                    <a:pt x="8606" y="1535"/>
                    <a:pt x="6638" y="0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3149;p59">
              <a:extLst>
                <a:ext uri="{FF2B5EF4-FFF2-40B4-BE49-F238E27FC236}">
                  <a16:creationId xmlns:a16="http://schemas.microsoft.com/office/drawing/2014/main" id="{61CC675D-C080-4610-96E8-7083894D3C54}"/>
                </a:ext>
              </a:extLst>
            </p:cNvPr>
            <p:cNvSpPr/>
            <p:nvPr/>
          </p:nvSpPr>
          <p:spPr>
            <a:xfrm>
              <a:off x="2295150" y="3282800"/>
              <a:ext cx="804750" cy="375400"/>
            </a:xfrm>
            <a:custGeom>
              <a:avLst/>
              <a:gdLst/>
              <a:ahLst/>
              <a:cxnLst/>
              <a:rect l="l" t="t" r="r" b="b"/>
              <a:pathLst>
                <a:path w="32190" h="15016" extrusionOk="0">
                  <a:moveTo>
                    <a:pt x="6638" y="0"/>
                  </a:moveTo>
                  <a:cubicBezTo>
                    <a:pt x="4203" y="4937"/>
                    <a:pt x="0" y="14777"/>
                    <a:pt x="1168" y="15011"/>
                  </a:cubicBezTo>
                  <a:cubicBezTo>
                    <a:pt x="1181" y="15014"/>
                    <a:pt x="1202" y="15016"/>
                    <a:pt x="1231" y="15016"/>
                  </a:cubicBezTo>
                  <a:cubicBezTo>
                    <a:pt x="2724" y="15016"/>
                    <a:pt x="24788" y="10839"/>
                    <a:pt x="26719" y="10741"/>
                  </a:cubicBezTo>
                  <a:cubicBezTo>
                    <a:pt x="28687" y="10608"/>
                    <a:pt x="31356" y="9407"/>
                    <a:pt x="31356" y="9407"/>
                  </a:cubicBezTo>
                  <a:cubicBezTo>
                    <a:pt x="31523" y="9574"/>
                    <a:pt x="31723" y="9774"/>
                    <a:pt x="31923" y="9907"/>
                  </a:cubicBezTo>
                  <a:cubicBezTo>
                    <a:pt x="32190" y="8740"/>
                    <a:pt x="31656" y="7472"/>
                    <a:pt x="30455" y="6471"/>
                  </a:cubicBezTo>
                  <a:cubicBezTo>
                    <a:pt x="30018" y="6111"/>
                    <a:pt x="29611" y="5962"/>
                    <a:pt x="29224" y="5962"/>
                  </a:cubicBezTo>
                  <a:cubicBezTo>
                    <a:pt x="27931" y="5962"/>
                    <a:pt x="26874" y="7630"/>
                    <a:pt x="25719" y="8606"/>
                  </a:cubicBezTo>
                  <a:cubicBezTo>
                    <a:pt x="24537" y="9578"/>
                    <a:pt x="22652" y="9681"/>
                    <a:pt x="18047" y="9681"/>
                  </a:cubicBezTo>
                  <a:cubicBezTo>
                    <a:pt x="16802" y="9681"/>
                    <a:pt x="15359" y="9674"/>
                    <a:pt x="13677" y="9674"/>
                  </a:cubicBezTo>
                  <a:cubicBezTo>
                    <a:pt x="5738" y="9674"/>
                    <a:pt x="5471" y="9974"/>
                    <a:pt x="4737" y="10341"/>
                  </a:cubicBezTo>
                  <a:cubicBezTo>
                    <a:pt x="4716" y="10353"/>
                    <a:pt x="4698" y="10359"/>
                    <a:pt x="4682" y="10359"/>
                  </a:cubicBezTo>
                  <a:cubicBezTo>
                    <a:pt x="4273" y="10359"/>
                    <a:pt x="5665" y="6228"/>
                    <a:pt x="9007" y="1601"/>
                  </a:cubicBezTo>
                  <a:cubicBezTo>
                    <a:pt x="8173" y="1134"/>
                    <a:pt x="7372" y="601"/>
                    <a:pt x="6638" y="0"/>
                  </a:cubicBezTo>
                  <a:close/>
                </a:path>
              </a:pathLst>
            </a:custGeom>
            <a:solidFill>
              <a:srgbClr val="92E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3150;p59">
              <a:extLst>
                <a:ext uri="{FF2B5EF4-FFF2-40B4-BE49-F238E27FC236}">
                  <a16:creationId xmlns:a16="http://schemas.microsoft.com/office/drawing/2014/main" id="{C045CDD2-C9EE-433D-880F-E6ADAFE21A10}"/>
                </a:ext>
              </a:extLst>
            </p:cNvPr>
            <p:cNvSpPr/>
            <p:nvPr/>
          </p:nvSpPr>
          <p:spPr>
            <a:xfrm>
              <a:off x="2295150" y="3282800"/>
              <a:ext cx="804750" cy="375400"/>
            </a:xfrm>
            <a:custGeom>
              <a:avLst/>
              <a:gdLst/>
              <a:ahLst/>
              <a:cxnLst/>
              <a:rect l="l" t="t" r="r" b="b"/>
              <a:pathLst>
                <a:path w="32190" h="15016" extrusionOk="0">
                  <a:moveTo>
                    <a:pt x="6638" y="0"/>
                  </a:moveTo>
                  <a:cubicBezTo>
                    <a:pt x="4203" y="4937"/>
                    <a:pt x="0" y="14777"/>
                    <a:pt x="1168" y="15011"/>
                  </a:cubicBezTo>
                  <a:cubicBezTo>
                    <a:pt x="1181" y="15014"/>
                    <a:pt x="1202" y="15016"/>
                    <a:pt x="1231" y="15016"/>
                  </a:cubicBezTo>
                  <a:cubicBezTo>
                    <a:pt x="2724" y="15016"/>
                    <a:pt x="24788" y="10839"/>
                    <a:pt x="26719" y="10741"/>
                  </a:cubicBezTo>
                  <a:cubicBezTo>
                    <a:pt x="28687" y="10608"/>
                    <a:pt x="31356" y="9407"/>
                    <a:pt x="31356" y="9407"/>
                  </a:cubicBezTo>
                  <a:cubicBezTo>
                    <a:pt x="31523" y="9574"/>
                    <a:pt x="31723" y="9774"/>
                    <a:pt x="31923" y="9907"/>
                  </a:cubicBezTo>
                  <a:cubicBezTo>
                    <a:pt x="32190" y="8740"/>
                    <a:pt x="31656" y="7472"/>
                    <a:pt x="30455" y="6471"/>
                  </a:cubicBezTo>
                  <a:cubicBezTo>
                    <a:pt x="30018" y="6111"/>
                    <a:pt x="29611" y="5962"/>
                    <a:pt x="29224" y="5962"/>
                  </a:cubicBezTo>
                  <a:cubicBezTo>
                    <a:pt x="27931" y="5962"/>
                    <a:pt x="26874" y="7630"/>
                    <a:pt x="25719" y="8606"/>
                  </a:cubicBezTo>
                  <a:cubicBezTo>
                    <a:pt x="24537" y="9578"/>
                    <a:pt x="22652" y="9681"/>
                    <a:pt x="18047" y="9681"/>
                  </a:cubicBezTo>
                  <a:cubicBezTo>
                    <a:pt x="16802" y="9681"/>
                    <a:pt x="15359" y="9674"/>
                    <a:pt x="13677" y="9674"/>
                  </a:cubicBezTo>
                  <a:cubicBezTo>
                    <a:pt x="5738" y="9674"/>
                    <a:pt x="5471" y="9974"/>
                    <a:pt x="4737" y="10341"/>
                  </a:cubicBezTo>
                  <a:cubicBezTo>
                    <a:pt x="4716" y="10353"/>
                    <a:pt x="4698" y="10359"/>
                    <a:pt x="4682" y="10359"/>
                  </a:cubicBezTo>
                  <a:cubicBezTo>
                    <a:pt x="4273" y="10359"/>
                    <a:pt x="5665" y="6228"/>
                    <a:pt x="9007" y="1601"/>
                  </a:cubicBezTo>
                  <a:cubicBezTo>
                    <a:pt x="8173" y="1134"/>
                    <a:pt x="7372" y="601"/>
                    <a:pt x="6638" y="0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3151;p59">
              <a:extLst>
                <a:ext uri="{FF2B5EF4-FFF2-40B4-BE49-F238E27FC236}">
                  <a16:creationId xmlns:a16="http://schemas.microsoft.com/office/drawing/2014/main" id="{FAFD75BC-5B4C-49A4-B2F1-9A00DEA41379}"/>
                </a:ext>
              </a:extLst>
            </p:cNvPr>
            <p:cNvSpPr/>
            <p:nvPr/>
          </p:nvSpPr>
          <p:spPr>
            <a:xfrm>
              <a:off x="2295150" y="3285300"/>
              <a:ext cx="847300" cy="379450"/>
            </a:xfrm>
            <a:custGeom>
              <a:avLst/>
              <a:gdLst/>
              <a:ahLst/>
              <a:cxnLst/>
              <a:rect l="l" t="t" r="r" b="b"/>
              <a:pathLst>
                <a:path w="33892" h="15178" fill="none" extrusionOk="0">
                  <a:moveTo>
                    <a:pt x="31456" y="9307"/>
                  </a:moveTo>
                  <a:cubicBezTo>
                    <a:pt x="31456" y="9307"/>
                    <a:pt x="32657" y="10641"/>
                    <a:pt x="33291" y="10041"/>
                  </a:cubicBezTo>
                  <a:cubicBezTo>
                    <a:pt x="33891" y="9474"/>
                    <a:pt x="32190" y="6238"/>
                    <a:pt x="31323" y="5304"/>
                  </a:cubicBezTo>
                  <a:cubicBezTo>
                    <a:pt x="30455" y="4337"/>
                    <a:pt x="29355" y="3970"/>
                    <a:pt x="28721" y="4470"/>
                  </a:cubicBezTo>
                  <a:cubicBezTo>
                    <a:pt x="28120" y="4970"/>
                    <a:pt x="24318" y="8506"/>
                    <a:pt x="24318" y="8506"/>
                  </a:cubicBezTo>
                  <a:lnTo>
                    <a:pt x="9607" y="8006"/>
                  </a:lnTo>
                  <a:lnTo>
                    <a:pt x="13276" y="3203"/>
                  </a:lnTo>
                  <a:cubicBezTo>
                    <a:pt x="10841" y="2669"/>
                    <a:pt x="8606" y="1535"/>
                    <a:pt x="6638" y="0"/>
                  </a:cubicBezTo>
                  <a:cubicBezTo>
                    <a:pt x="4203" y="4904"/>
                    <a:pt x="0" y="14744"/>
                    <a:pt x="1168" y="15011"/>
                  </a:cubicBezTo>
                  <a:cubicBezTo>
                    <a:pt x="1868" y="15178"/>
                    <a:pt x="24785" y="10841"/>
                    <a:pt x="26719" y="10708"/>
                  </a:cubicBezTo>
                  <a:cubicBezTo>
                    <a:pt x="28687" y="10574"/>
                    <a:pt x="31456" y="9307"/>
                    <a:pt x="31456" y="9307"/>
                  </a:cubicBezTo>
                  <a:close/>
                </a:path>
              </a:pathLst>
            </a:custGeom>
            <a:solidFill>
              <a:srgbClr val="FCE5CD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3152;p59">
              <a:extLst>
                <a:ext uri="{FF2B5EF4-FFF2-40B4-BE49-F238E27FC236}">
                  <a16:creationId xmlns:a16="http://schemas.microsoft.com/office/drawing/2014/main" id="{FE2D44E7-FA12-4604-9426-909401DA6983}"/>
                </a:ext>
              </a:extLst>
            </p:cNvPr>
            <p:cNvSpPr/>
            <p:nvPr/>
          </p:nvSpPr>
          <p:spPr>
            <a:xfrm>
              <a:off x="2815525" y="3497100"/>
              <a:ext cx="607950" cy="296925"/>
            </a:xfrm>
            <a:custGeom>
              <a:avLst/>
              <a:gdLst/>
              <a:ahLst/>
              <a:cxnLst/>
              <a:rect l="l" t="t" r="r" b="b"/>
              <a:pathLst>
                <a:path w="24318" h="11877" extrusionOk="0">
                  <a:moveTo>
                    <a:pt x="9874" y="1"/>
                  </a:moveTo>
                  <a:lnTo>
                    <a:pt x="0" y="9908"/>
                  </a:lnTo>
                  <a:lnTo>
                    <a:pt x="15645" y="11876"/>
                  </a:lnTo>
                  <a:lnTo>
                    <a:pt x="24317" y="4404"/>
                  </a:lnTo>
                  <a:lnTo>
                    <a:pt x="98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3153;p59">
              <a:extLst>
                <a:ext uri="{FF2B5EF4-FFF2-40B4-BE49-F238E27FC236}">
                  <a16:creationId xmlns:a16="http://schemas.microsoft.com/office/drawing/2014/main" id="{B62EB42C-2C9E-4C45-94B8-08A03875B7B2}"/>
                </a:ext>
              </a:extLst>
            </p:cNvPr>
            <p:cNvSpPr/>
            <p:nvPr/>
          </p:nvSpPr>
          <p:spPr>
            <a:xfrm>
              <a:off x="2815525" y="3497100"/>
              <a:ext cx="607950" cy="296925"/>
            </a:xfrm>
            <a:custGeom>
              <a:avLst/>
              <a:gdLst/>
              <a:ahLst/>
              <a:cxnLst/>
              <a:rect l="l" t="t" r="r" b="b"/>
              <a:pathLst>
                <a:path w="24318" h="11877" extrusionOk="0">
                  <a:moveTo>
                    <a:pt x="9874" y="1"/>
                  </a:moveTo>
                  <a:lnTo>
                    <a:pt x="0" y="9908"/>
                  </a:lnTo>
                  <a:lnTo>
                    <a:pt x="15645" y="11876"/>
                  </a:lnTo>
                  <a:lnTo>
                    <a:pt x="24317" y="4404"/>
                  </a:lnTo>
                  <a:lnTo>
                    <a:pt x="9874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3154;p59">
              <a:extLst>
                <a:ext uri="{FF2B5EF4-FFF2-40B4-BE49-F238E27FC236}">
                  <a16:creationId xmlns:a16="http://schemas.microsoft.com/office/drawing/2014/main" id="{88CA69D0-8578-4672-A58C-A9468FFD806D}"/>
                </a:ext>
              </a:extLst>
            </p:cNvPr>
            <p:cNvSpPr/>
            <p:nvPr/>
          </p:nvSpPr>
          <p:spPr>
            <a:xfrm>
              <a:off x="2815525" y="3497100"/>
              <a:ext cx="607950" cy="296925"/>
            </a:xfrm>
            <a:custGeom>
              <a:avLst/>
              <a:gdLst/>
              <a:ahLst/>
              <a:cxnLst/>
              <a:rect l="l" t="t" r="r" b="b"/>
              <a:pathLst>
                <a:path w="24318" h="11877" fill="none" extrusionOk="0">
                  <a:moveTo>
                    <a:pt x="9874" y="1"/>
                  </a:moveTo>
                  <a:lnTo>
                    <a:pt x="0" y="9908"/>
                  </a:lnTo>
                  <a:lnTo>
                    <a:pt x="15645" y="11876"/>
                  </a:lnTo>
                  <a:lnTo>
                    <a:pt x="24317" y="4404"/>
                  </a:ln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3155;p59">
              <a:extLst>
                <a:ext uri="{FF2B5EF4-FFF2-40B4-BE49-F238E27FC236}">
                  <a16:creationId xmlns:a16="http://schemas.microsoft.com/office/drawing/2014/main" id="{960563DE-532B-436F-95D8-8A6476696C19}"/>
                </a:ext>
              </a:extLst>
            </p:cNvPr>
            <p:cNvSpPr/>
            <p:nvPr/>
          </p:nvSpPr>
          <p:spPr>
            <a:xfrm>
              <a:off x="2803000" y="3444575"/>
              <a:ext cx="259375" cy="300250"/>
            </a:xfrm>
            <a:custGeom>
              <a:avLst/>
              <a:gdLst/>
              <a:ahLst/>
              <a:cxnLst/>
              <a:rect l="l" t="t" r="r" b="b"/>
              <a:pathLst>
                <a:path w="10375" h="12010" extrusionOk="0">
                  <a:moveTo>
                    <a:pt x="10141" y="0"/>
                  </a:moveTo>
                  <a:lnTo>
                    <a:pt x="1" y="10875"/>
                  </a:lnTo>
                  <a:lnTo>
                    <a:pt x="501" y="12009"/>
                  </a:lnTo>
                  <a:lnTo>
                    <a:pt x="10375" y="2102"/>
                  </a:lnTo>
                  <a:lnTo>
                    <a:pt x="10141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3156;p59">
              <a:extLst>
                <a:ext uri="{FF2B5EF4-FFF2-40B4-BE49-F238E27FC236}">
                  <a16:creationId xmlns:a16="http://schemas.microsoft.com/office/drawing/2014/main" id="{0AEEDE47-48B5-44B8-BA6D-61932EF3E65A}"/>
                </a:ext>
              </a:extLst>
            </p:cNvPr>
            <p:cNvSpPr/>
            <p:nvPr/>
          </p:nvSpPr>
          <p:spPr>
            <a:xfrm>
              <a:off x="3056525" y="3444575"/>
              <a:ext cx="385300" cy="162650"/>
            </a:xfrm>
            <a:custGeom>
              <a:avLst/>
              <a:gdLst/>
              <a:ahLst/>
              <a:cxnLst/>
              <a:rect l="l" t="t" r="r" b="b"/>
              <a:pathLst>
                <a:path w="15412" h="6506" extrusionOk="0">
                  <a:moveTo>
                    <a:pt x="0" y="0"/>
                  </a:moveTo>
                  <a:lnTo>
                    <a:pt x="234" y="2102"/>
                  </a:lnTo>
                  <a:lnTo>
                    <a:pt x="14677" y="6505"/>
                  </a:lnTo>
                  <a:lnTo>
                    <a:pt x="15411" y="50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3157;p59">
              <a:extLst>
                <a:ext uri="{FF2B5EF4-FFF2-40B4-BE49-F238E27FC236}">
                  <a16:creationId xmlns:a16="http://schemas.microsoft.com/office/drawing/2014/main" id="{BA37A560-2E7F-40D7-B82B-955D36A97F5C}"/>
                </a:ext>
              </a:extLst>
            </p:cNvPr>
            <p:cNvSpPr/>
            <p:nvPr/>
          </p:nvSpPr>
          <p:spPr>
            <a:xfrm>
              <a:off x="3269175" y="3711350"/>
              <a:ext cx="92325" cy="24400"/>
            </a:xfrm>
            <a:custGeom>
              <a:avLst/>
              <a:gdLst/>
              <a:ahLst/>
              <a:cxnLst/>
              <a:rect l="l" t="t" r="r" b="b"/>
              <a:pathLst>
                <a:path w="3693" h="976" extrusionOk="0">
                  <a:moveTo>
                    <a:pt x="2552" y="1"/>
                  </a:moveTo>
                  <a:cubicBezTo>
                    <a:pt x="2515" y="1"/>
                    <a:pt x="2476" y="2"/>
                    <a:pt x="2435" y="4"/>
                  </a:cubicBezTo>
                  <a:cubicBezTo>
                    <a:pt x="2435" y="4"/>
                    <a:pt x="0" y="304"/>
                    <a:pt x="34" y="671"/>
                  </a:cubicBezTo>
                  <a:cubicBezTo>
                    <a:pt x="58" y="940"/>
                    <a:pt x="1159" y="976"/>
                    <a:pt x="1929" y="976"/>
                  </a:cubicBezTo>
                  <a:cubicBezTo>
                    <a:pt x="2208" y="976"/>
                    <a:pt x="2444" y="971"/>
                    <a:pt x="2569" y="971"/>
                  </a:cubicBezTo>
                  <a:cubicBezTo>
                    <a:pt x="3021" y="971"/>
                    <a:pt x="3693" y="1"/>
                    <a:pt x="2552" y="1"/>
                  </a:cubicBezTo>
                  <a:close/>
                </a:path>
              </a:pathLst>
            </a:custGeom>
            <a:solidFill>
              <a:srgbClr val="FCE5CD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3158;p59">
              <a:extLst>
                <a:ext uri="{FF2B5EF4-FFF2-40B4-BE49-F238E27FC236}">
                  <a16:creationId xmlns:a16="http://schemas.microsoft.com/office/drawing/2014/main" id="{D712D4E1-E6C7-4539-A0AF-2FD084F7704C}"/>
                </a:ext>
              </a:extLst>
            </p:cNvPr>
            <p:cNvSpPr/>
            <p:nvPr/>
          </p:nvSpPr>
          <p:spPr>
            <a:xfrm>
              <a:off x="3274175" y="3687175"/>
              <a:ext cx="118825" cy="27725"/>
            </a:xfrm>
            <a:custGeom>
              <a:avLst/>
              <a:gdLst/>
              <a:ahLst/>
              <a:cxnLst/>
              <a:rect l="l" t="t" r="r" b="b"/>
              <a:pathLst>
                <a:path w="4753" h="1109" extrusionOk="0">
                  <a:moveTo>
                    <a:pt x="3269" y="1"/>
                  </a:moveTo>
                  <a:cubicBezTo>
                    <a:pt x="3227" y="1"/>
                    <a:pt x="3182" y="2"/>
                    <a:pt x="3136" y="3"/>
                  </a:cubicBezTo>
                  <a:cubicBezTo>
                    <a:pt x="3136" y="3"/>
                    <a:pt x="1" y="337"/>
                    <a:pt x="67" y="771"/>
                  </a:cubicBezTo>
                  <a:cubicBezTo>
                    <a:pt x="142" y="1071"/>
                    <a:pt x="1587" y="1108"/>
                    <a:pt x="2558" y="1108"/>
                  </a:cubicBezTo>
                  <a:cubicBezTo>
                    <a:pt x="2882" y="1108"/>
                    <a:pt x="3153" y="1104"/>
                    <a:pt x="3303" y="1104"/>
                  </a:cubicBezTo>
                  <a:cubicBezTo>
                    <a:pt x="3854" y="1104"/>
                    <a:pt x="4752" y="1"/>
                    <a:pt x="3269" y="1"/>
                  </a:cubicBezTo>
                  <a:close/>
                </a:path>
              </a:pathLst>
            </a:custGeom>
            <a:solidFill>
              <a:srgbClr val="FCE5CD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3159;p59">
              <a:extLst>
                <a:ext uri="{FF2B5EF4-FFF2-40B4-BE49-F238E27FC236}">
                  <a16:creationId xmlns:a16="http://schemas.microsoft.com/office/drawing/2014/main" id="{CCE20572-F97B-488C-9E14-6C7A6B527546}"/>
                </a:ext>
              </a:extLst>
            </p:cNvPr>
            <p:cNvSpPr/>
            <p:nvPr/>
          </p:nvSpPr>
          <p:spPr>
            <a:xfrm>
              <a:off x="3300850" y="3662150"/>
              <a:ext cx="118050" cy="27725"/>
            </a:xfrm>
            <a:custGeom>
              <a:avLst/>
              <a:gdLst/>
              <a:ahLst/>
              <a:cxnLst/>
              <a:rect l="l" t="t" r="r" b="b"/>
              <a:pathLst>
                <a:path w="4722" h="1109" extrusionOk="0">
                  <a:moveTo>
                    <a:pt x="3267" y="1"/>
                  </a:moveTo>
                  <a:cubicBezTo>
                    <a:pt x="3225" y="1"/>
                    <a:pt x="3182" y="2"/>
                    <a:pt x="3137" y="4"/>
                  </a:cubicBezTo>
                  <a:cubicBezTo>
                    <a:pt x="3137" y="4"/>
                    <a:pt x="1" y="337"/>
                    <a:pt x="101" y="771"/>
                  </a:cubicBezTo>
                  <a:cubicBezTo>
                    <a:pt x="151" y="1071"/>
                    <a:pt x="1608" y="1109"/>
                    <a:pt x="2573" y="1109"/>
                  </a:cubicBezTo>
                  <a:cubicBezTo>
                    <a:pt x="2895" y="1109"/>
                    <a:pt x="3162" y="1105"/>
                    <a:pt x="3303" y="1105"/>
                  </a:cubicBezTo>
                  <a:cubicBezTo>
                    <a:pt x="3855" y="1105"/>
                    <a:pt x="4721" y="1"/>
                    <a:pt x="3267" y="1"/>
                  </a:cubicBezTo>
                  <a:close/>
                </a:path>
              </a:pathLst>
            </a:custGeom>
            <a:solidFill>
              <a:srgbClr val="FCE5CD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3160;p59">
              <a:extLst>
                <a:ext uri="{FF2B5EF4-FFF2-40B4-BE49-F238E27FC236}">
                  <a16:creationId xmlns:a16="http://schemas.microsoft.com/office/drawing/2014/main" id="{333680B0-2BE1-4E41-9ABE-C95574E1EF08}"/>
                </a:ext>
              </a:extLst>
            </p:cNvPr>
            <p:cNvSpPr/>
            <p:nvPr/>
          </p:nvSpPr>
          <p:spPr>
            <a:xfrm>
              <a:off x="3305025" y="3638725"/>
              <a:ext cx="117325" cy="27125"/>
            </a:xfrm>
            <a:custGeom>
              <a:avLst/>
              <a:gdLst/>
              <a:ahLst/>
              <a:cxnLst/>
              <a:rect l="l" t="t" r="r" b="b"/>
              <a:pathLst>
                <a:path w="4693" h="1085" extrusionOk="0">
                  <a:moveTo>
                    <a:pt x="3325" y="1"/>
                  </a:moveTo>
                  <a:cubicBezTo>
                    <a:pt x="3266" y="1"/>
                    <a:pt x="3203" y="3"/>
                    <a:pt x="3136" y="7"/>
                  </a:cubicBezTo>
                  <a:cubicBezTo>
                    <a:pt x="3136" y="7"/>
                    <a:pt x="1" y="340"/>
                    <a:pt x="101" y="741"/>
                  </a:cubicBezTo>
                  <a:cubicBezTo>
                    <a:pt x="146" y="1037"/>
                    <a:pt x="1363" y="1084"/>
                    <a:pt x="2298" y="1084"/>
                  </a:cubicBezTo>
                  <a:cubicBezTo>
                    <a:pt x="2730" y="1084"/>
                    <a:pt x="3101" y="1074"/>
                    <a:pt x="3270" y="1074"/>
                  </a:cubicBezTo>
                  <a:cubicBezTo>
                    <a:pt x="3782" y="1074"/>
                    <a:pt x="4692" y="1"/>
                    <a:pt x="3325" y="1"/>
                  </a:cubicBezTo>
                  <a:close/>
                </a:path>
              </a:pathLst>
            </a:custGeom>
            <a:solidFill>
              <a:srgbClr val="FCE5CD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3161;p59">
              <a:extLst>
                <a:ext uri="{FF2B5EF4-FFF2-40B4-BE49-F238E27FC236}">
                  <a16:creationId xmlns:a16="http://schemas.microsoft.com/office/drawing/2014/main" id="{F3653743-C67D-4CDE-9A0E-69261B0A71FF}"/>
                </a:ext>
              </a:extLst>
            </p:cNvPr>
            <p:cNvSpPr/>
            <p:nvPr/>
          </p:nvSpPr>
          <p:spPr>
            <a:xfrm>
              <a:off x="2424400" y="3667700"/>
              <a:ext cx="1187550" cy="481575"/>
            </a:xfrm>
            <a:custGeom>
              <a:avLst/>
              <a:gdLst/>
              <a:ahLst/>
              <a:cxnLst/>
              <a:rect l="l" t="t" r="r" b="b"/>
              <a:pathLst>
                <a:path w="47502" h="19263" extrusionOk="0">
                  <a:moveTo>
                    <a:pt x="23992" y="0"/>
                  </a:moveTo>
                  <a:cubicBezTo>
                    <a:pt x="17568" y="0"/>
                    <a:pt x="7588" y="1626"/>
                    <a:pt x="4337" y="3851"/>
                  </a:cubicBezTo>
                  <a:cubicBezTo>
                    <a:pt x="1" y="6787"/>
                    <a:pt x="1368" y="10223"/>
                    <a:pt x="1368" y="10223"/>
                  </a:cubicBezTo>
                  <a:lnTo>
                    <a:pt x="13143" y="19262"/>
                  </a:lnTo>
                  <a:cubicBezTo>
                    <a:pt x="18714" y="19096"/>
                    <a:pt x="22784" y="13358"/>
                    <a:pt x="22784" y="13358"/>
                  </a:cubicBezTo>
                  <a:cubicBezTo>
                    <a:pt x="22784" y="13358"/>
                    <a:pt x="24585" y="14025"/>
                    <a:pt x="29455" y="15226"/>
                  </a:cubicBezTo>
                  <a:cubicBezTo>
                    <a:pt x="32679" y="16027"/>
                    <a:pt x="38795" y="16160"/>
                    <a:pt x="42514" y="16160"/>
                  </a:cubicBezTo>
                  <a:cubicBezTo>
                    <a:pt x="44373" y="16160"/>
                    <a:pt x="45633" y="16127"/>
                    <a:pt x="45633" y="16127"/>
                  </a:cubicBezTo>
                  <a:lnTo>
                    <a:pt x="47501" y="14259"/>
                  </a:lnTo>
                  <a:cubicBezTo>
                    <a:pt x="47501" y="14259"/>
                    <a:pt x="32724" y="2183"/>
                    <a:pt x="28855" y="582"/>
                  </a:cubicBezTo>
                  <a:cubicBezTo>
                    <a:pt x="27886" y="181"/>
                    <a:pt x="26137" y="0"/>
                    <a:pt x="23992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3162;p59">
              <a:extLst>
                <a:ext uri="{FF2B5EF4-FFF2-40B4-BE49-F238E27FC236}">
                  <a16:creationId xmlns:a16="http://schemas.microsoft.com/office/drawing/2014/main" id="{5F68FE50-9490-4129-9D97-371F0999D693}"/>
                </a:ext>
              </a:extLst>
            </p:cNvPr>
            <p:cNvSpPr/>
            <p:nvPr/>
          </p:nvSpPr>
          <p:spPr>
            <a:xfrm>
              <a:off x="2424400" y="3642225"/>
              <a:ext cx="1187550" cy="507050"/>
            </a:xfrm>
            <a:custGeom>
              <a:avLst/>
              <a:gdLst/>
              <a:ahLst/>
              <a:cxnLst/>
              <a:rect l="l" t="t" r="r" b="b"/>
              <a:pathLst>
                <a:path w="47502" h="20282" fill="none" extrusionOk="0">
                  <a:moveTo>
                    <a:pt x="1368" y="11242"/>
                  </a:moveTo>
                  <a:cubicBezTo>
                    <a:pt x="1368" y="11242"/>
                    <a:pt x="1" y="7806"/>
                    <a:pt x="4337" y="4870"/>
                  </a:cubicBezTo>
                  <a:cubicBezTo>
                    <a:pt x="8673" y="1902"/>
                    <a:pt x="24985" y="0"/>
                    <a:pt x="28855" y="1601"/>
                  </a:cubicBezTo>
                  <a:cubicBezTo>
                    <a:pt x="32724" y="3202"/>
                    <a:pt x="47501" y="15278"/>
                    <a:pt x="47501" y="15278"/>
                  </a:cubicBezTo>
                  <a:lnTo>
                    <a:pt x="45633" y="17146"/>
                  </a:lnTo>
                  <a:cubicBezTo>
                    <a:pt x="45633" y="17146"/>
                    <a:pt x="34292" y="17446"/>
                    <a:pt x="29455" y="16245"/>
                  </a:cubicBezTo>
                  <a:cubicBezTo>
                    <a:pt x="24585" y="15044"/>
                    <a:pt x="22784" y="14377"/>
                    <a:pt x="22784" y="14377"/>
                  </a:cubicBezTo>
                  <a:cubicBezTo>
                    <a:pt x="22784" y="14377"/>
                    <a:pt x="18714" y="20115"/>
                    <a:pt x="13143" y="20281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3163;p59">
              <a:extLst>
                <a:ext uri="{FF2B5EF4-FFF2-40B4-BE49-F238E27FC236}">
                  <a16:creationId xmlns:a16="http://schemas.microsoft.com/office/drawing/2014/main" id="{A5AF6FAE-5D2E-466F-8004-946A77118EED}"/>
                </a:ext>
              </a:extLst>
            </p:cNvPr>
            <p:cNvSpPr/>
            <p:nvPr/>
          </p:nvSpPr>
          <p:spPr>
            <a:xfrm>
              <a:off x="3530200" y="3999450"/>
              <a:ext cx="477850" cy="162350"/>
            </a:xfrm>
            <a:custGeom>
              <a:avLst/>
              <a:gdLst/>
              <a:ahLst/>
              <a:cxnLst/>
              <a:rect l="l" t="t" r="r" b="b"/>
              <a:pathLst>
                <a:path w="19114" h="6494" extrusionOk="0">
                  <a:moveTo>
                    <a:pt x="17237" y="0"/>
                  </a:moveTo>
                  <a:cubicBezTo>
                    <a:pt x="16425" y="0"/>
                    <a:pt x="15434" y="128"/>
                    <a:pt x="14444" y="255"/>
                  </a:cubicBezTo>
                  <a:cubicBezTo>
                    <a:pt x="12544" y="472"/>
                    <a:pt x="8369" y="733"/>
                    <a:pt x="6143" y="733"/>
                  </a:cubicBezTo>
                  <a:cubicBezTo>
                    <a:pt x="5633" y="733"/>
                    <a:pt x="5225" y="720"/>
                    <a:pt x="4970" y="689"/>
                  </a:cubicBezTo>
                  <a:cubicBezTo>
                    <a:pt x="4839" y="672"/>
                    <a:pt x="4685" y="664"/>
                    <a:pt x="4516" y="664"/>
                  </a:cubicBezTo>
                  <a:cubicBezTo>
                    <a:pt x="2928" y="664"/>
                    <a:pt x="0" y="1425"/>
                    <a:pt x="1568" y="3958"/>
                  </a:cubicBezTo>
                  <a:cubicBezTo>
                    <a:pt x="4837" y="5292"/>
                    <a:pt x="8273" y="6126"/>
                    <a:pt x="11809" y="6459"/>
                  </a:cubicBezTo>
                  <a:cubicBezTo>
                    <a:pt x="12083" y="6482"/>
                    <a:pt x="12348" y="6493"/>
                    <a:pt x="12603" y="6493"/>
                  </a:cubicBezTo>
                  <a:cubicBezTo>
                    <a:pt x="17575" y="6493"/>
                    <a:pt x="19114" y="2355"/>
                    <a:pt x="19114" y="1022"/>
                  </a:cubicBezTo>
                  <a:cubicBezTo>
                    <a:pt x="19114" y="235"/>
                    <a:pt x="18340" y="0"/>
                    <a:pt x="17237" y="0"/>
                  </a:cubicBezTo>
                  <a:close/>
                </a:path>
              </a:pathLst>
            </a:custGeom>
            <a:solidFill>
              <a:schemeClr val="accent6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3164;p59">
              <a:extLst>
                <a:ext uri="{FF2B5EF4-FFF2-40B4-BE49-F238E27FC236}">
                  <a16:creationId xmlns:a16="http://schemas.microsoft.com/office/drawing/2014/main" id="{2DE98EC9-893D-4E45-AA1A-8D94A984B19C}"/>
                </a:ext>
              </a:extLst>
            </p:cNvPr>
            <p:cNvSpPr/>
            <p:nvPr/>
          </p:nvSpPr>
          <p:spPr>
            <a:xfrm>
              <a:off x="2754650" y="3614275"/>
              <a:ext cx="1371875" cy="705700"/>
            </a:xfrm>
            <a:custGeom>
              <a:avLst/>
              <a:gdLst/>
              <a:ahLst/>
              <a:cxnLst/>
              <a:rect l="l" t="t" r="r" b="b"/>
              <a:pathLst>
                <a:path w="54875" h="28228" extrusionOk="0">
                  <a:moveTo>
                    <a:pt x="50580" y="0"/>
                  </a:moveTo>
                  <a:cubicBezTo>
                    <a:pt x="50353" y="0"/>
                    <a:pt x="50136" y="18"/>
                    <a:pt x="49936" y="51"/>
                  </a:cubicBezTo>
                  <a:lnTo>
                    <a:pt x="46100" y="1018"/>
                  </a:lnTo>
                  <a:cubicBezTo>
                    <a:pt x="46100" y="1018"/>
                    <a:pt x="46051" y="1017"/>
                    <a:pt x="45959" y="1017"/>
                  </a:cubicBezTo>
                  <a:cubicBezTo>
                    <a:pt x="44982" y="1017"/>
                    <a:pt x="39120" y="1156"/>
                    <a:pt x="35826" y="4421"/>
                  </a:cubicBezTo>
                  <a:cubicBezTo>
                    <a:pt x="32256" y="8023"/>
                    <a:pt x="24317" y="17930"/>
                    <a:pt x="22449" y="19832"/>
                  </a:cubicBezTo>
                  <a:cubicBezTo>
                    <a:pt x="21310" y="20971"/>
                    <a:pt x="18086" y="21242"/>
                    <a:pt x="15396" y="21242"/>
                  </a:cubicBezTo>
                  <a:cubicBezTo>
                    <a:pt x="13676" y="21242"/>
                    <a:pt x="12174" y="21131"/>
                    <a:pt x="11575" y="21066"/>
                  </a:cubicBezTo>
                  <a:cubicBezTo>
                    <a:pt x="10462" y="20947"/>
                    <a:pt x="9349" y="20375"/>
                    <a:pt x="8022" y="20375"/>
                  </a:cubicBezTo>
                  <a:cubicBezTo>
                    <a:pt x="7479" y="20375"/>
                    <a:pt x="6900" y="20471"/>
                    <a:pt x="6271" y="20732"/>
                  </a:cubicBezTo>
                  <a:cubicBezTo>
                    <a:pt x="4103" y="21633"/>
                    <a:pt x="1301" y="23234"/>
                    <a:pt x="801" y="25235"/>
                  </a:cubicBezTo>
                  <a:cubicBezTo>
                    <a:pt x="300" y="27237"/>
                    <a:pt x="0" y="28037"/>
                    <a:pt x="967" y="28204"/>
                  </a:cubicBezTo>
                  <a:cubicBezTo>
                    <a:pt x="1059" y="28220"/>
                    <a:pt x="1186" y="28227"/>
                    <a:pt x="1343" y="28227"/>
                  </a:cubicBezTo>
                  <a:cubicBezTo>
                    <a:pt x="2851" y="28227"/>
                    <a:pt x="7150" y="27570"/>
                    <a:pt x="9507" y="27570"/>
                  </a:cubicBezTo>
                  <a:cubicBezTo>
                    <a:pt x="12142" y="27570"/>
                    <a:pt x="18513" y="27103"/>
                    <a:pt x="22283" y="26036"/>
                  </a:cubicBezTo>
                  <a:cubicBezTo>
                    <a:pt x="26019" y="24935"/>
                    <a:pt x="36760" y="18564"/>
                    <a:pt x="40929" y="16062"/>
                  </a:cubicBezTo>
                  <a:cubicBezTo>
                    <a:pt x="45099" y="13560"/>
                    <a:pt x="52604" y="9057"/>
                    <a:pt x="53805" y="4888"/>
                  </a:cubicBezTo>
                  <a:cubicBezTo>
                    <a:pt x="54875" y="1174"/>
                    <a:pt x="52425" y="0"/>
                    <a:pt x="5058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3165;p59">
              <a:extLst>
                <a:ext uri="{FF2B5EF4-FFF2-40B4-BE49-F238E27FC236}">
                  <a16:creationId xmlns:a16="http://schemas.microsoft.com/office/drawing/2014/main" id="{F4167F59-DD61-48B3-9429-46792CFB1018}"/>
                </a:ext>
              </a:extLst>
            </p:cNvPr>
            <p:cNvSpPr/>
            <p:nvPr/>
          </p:nvSpPr>
          <p:spPr>
            <a:xfrm>
              <a:off x="2754650" y="3608025"/>
              <a:ext cx="1375150" cy="715525"/>
            </a:xfrm>
            <a:custGeom>
              <a:avLst/>
              <a:gdLst/>
              <a:ahLst/>
              <a:cxnLst/>
              <a:rect l="l" t="t" r="r" b="b"/>
              <a:pathLst>
                <a:path w="55006" h="28621" fill="none" extrusionOk="0">
                  <a:moveTo>
                    <a:pt x="46100" y="1268"/>
                  </a:moveTo>
                  <a:cubicBezTo>
                    <a:pt x="46100" y="1268"/>
                    <a:pt x="39428" y="1101"/>
                    <a:pt x="35826" y="4671"/>
                  </a:cubicBezTo>
                  <a:cubicBezTo>
                    <a:pt x="32256" y="8273"/>
                    <a:pt x="24317" y="18180"/>
                    <a:pt x="22449" y="20082"/>
                  </a:cubicBezTo>
                  <a:cubicBezTo>
                    <a:pt x="20581" y="21950"/>
                    <a:pt x="13109" y="21483"/>
                    <a:pt x="11575" y="21316"/>
                  </a:cubicBezTo>
                  <a:cubicBezTo>
                    <a:pt x="10007" y="21149"/>
                    <a:pt x="8439" y="20082"/>
                    <a:pt x="6271" y="20982"/>
                  </a:cubicBezTo>
                  <a:cubicBezTo>
                    <a:pt x="4103" y="21883"/>
                    <a:pt x="1301" y="23484"/>
                    <a:pt x="801" y="25485"/>
                  </a:cubicBezTo>
                  <a:cubicBezTo>
                    <a:pt x="300" y="27487"/>
                    <a:pt x="0" y="28287"/>
                    <a:pt x="967" y="28454"/>
                  </a:cubicBezTo>
                  <a:cubicBezTo>
                    <a:pt x="1935" y="28621"/>
                    <a:pt x="6905" y="27820"/>
                    <a:pt x="9507" y="27820"/>
                  </a:cubicBezTo>
                  <a:cubicBezTo>
                    <a:pt x="12142" y="27820"/>
                    <a:pt x="18513" y="27353"/>
                    <a:pt x="22283" y="26286"/>
                  </a:cubicBezTo>
                  <a:cubicBezTo>
                    <a:pt x="26019" y="25185"/>
                    <a:pt x="36760" y="18814"/>
                    <a:pt x="40929" y="16312"/>
                  </a:cubicBezTo>
                  <a:cubicBezTo>
                    <a:pt x="45099" y="13810"/>
                    <a:pt x="52604" y="9307"/>
                    <a:pt x="53805" y="5138"/>
                  </a:cubicBezTo>
                  <a:cubicBezTo>
                    <a:pt x="55006" y="968"/>
                    <a:pt x="51770" y="0"/>
                    <a:pt x="49936" y="301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3166;p59">
              <a:extLst>
                <a:ext uri="{FF2B5EF4-FFF2-40B4-BE49-F238E27FC236}">
                  <a16:creationId xmlns:a16="http://schemas.microsoft.com/office/drawing/2014/main" id="{C13398B8-EB49-4120-8548-BE5F09468DFD}"/>
                </a:ext>
              </a:extLst>
            </p:cNvPr>
            <p:cNvSpPr/>
            <p:nvPr/>
          </p:nvSpPr>
          <p:spPr>
            <a:xfrm>
              <a:off x="3366750" y="3627200"/>
              <a:ext cx="578775" cy="458700"/>
            </a:xfrm>
            <a:custGeom>
              <a:avLst/>
              <a:gdLst/>
              <a:ahLst/>
              <a:cxnLst/>
              <a:rect l="l" t="t" r="r" b="b"/>
              <a:pathLst>
                <a:path w="23151" h="18348" fill="none" extrusionOk="0">
                  <a:moveTo>
                    <a:pt x="0" y="18347"/>
                  </a:moveTo>
                  <a:cubicBezTo>
                    <a:pt x="0" y="18347"/>
                    <a:pt x="8973" y="5004"/>
                    <a:pt x="13543" y="2503"/>
                  </a:cubicBezTo>
                  <a:cubicBezTo>
                    <a:pt x="18146" y="1"/>
                    <a:pt x="23150" y="401"/>
                    <a:pt x="23150" y="401"/>
                  </a:cubicBez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3167;p59">
              <a:extLst>
                <a:ext uri="{FF2B5EF4-FFF2-40B4-BE49-F238E27FC236}">
                  <a16:creationId xmlns:a16="http://schemas.microsoft.com/office/drawing/2014/main" id="{2B86C1DB-A4DB-4C45-9605-8AC4B45E9ADF}"/>
                </a:ext>
              </a:extLst>
            </p:cNvPr>
            <p:cNvSpPr/>
            <p:nvPr/>
          </p:nvSpPr>
          <p:spPr>
            <a:xfrm>
              <a:off x="2756300" y="4123650"/>
              <a:ext cx="633825" cy="196325"/>
            </a:xfrm>
            <a:custGeom>
              <a:avLst/>
              <a:gdLst/>
              <a:ahLst/>
              <a:cxnLst/>
              <a:rect l="l" t="t" r="r" b="b"/>
              <a:pathLst>
                <a:path w="25353" h="7853" extrusionOk="0">
                  <a:moveTo>
                    <a:pt x="7995" y="0"/>
                  </a:moveTo>
                  <a:cubicBezTo>
                    <a:pt x="7449" y="0"/>
                    <a:pt x="6868" y="96"/>
                    <a:pt x="6239" y="357"/>
                  </a:cubicBezTo>
                  <a:cubicBezTo>
                    <a:pt x="4070" y="1291"/>
                    <a:pt x="1268" y="2859"/>
                    <a:pt x="768" y="4860"/>
                  </a:cubicBezTo>
                  <a:cubicBezTo>
                    <a:pt x="268" y="6862"/>
                    <a:pt x="1" y="7662"/>
                    <a:pt x="935" y="7829"/>
                  </a:cubicBezTo>
                  <a:cubicBezTo>
                    <a:pt x="1026" y="7845"/>
                    <a:pt x="1153" y="7852"/>
                    <a:pt x="1310" y="7852"/>
                  </a:cubicBezTo>
                  <a:cubicBezTo>
                    <a:pt x="2819" y="7852"/>
                    <a:pt x="7121" y="7195"/>
                    <a:pt x="9508" y="7195"/>
                  </a:cubicBezTo>
                  <a:cubicBezTo>
                    <a:pt x="12109" y="7195"/>
                    <a:pt x="18514" y="6728"/>
                    <a:pt x="22250" y="5661"/>
                  </a:cubicBezTo>
                  <a:cubicBezTo>
                    <a:pt x="23284" y="5327"/>
                    <a:pt x="24351" y="4894"/>
                    <a:pt x="25352" y="4393"/>
                  </a:cubicBezTo>
                  <a:cubicBezTo>
                    <a:pt x="24251" y="2459"/>
                    <a:pt x="22283" y="1024"/>
                    <a:pt x="20949" y="224"/>
                  </a:cubicBezTo>
                  <a:cubicBezTo>
                    <a:pt x="19421" y="721"/>
                    <a:pt x="17220" y="859"/>
                    <a:pt x="15301" y="859"/>
                  </a:cubicBezTo>
                  <a:cubicBezTo>
                    <a:pt x="13618" y="859"/>
                    <a:pt x="12150" y="753"/>
                    <a:pt x="11542" y="691"/>
                  </a:cubicBezTo>
                  <a:cubicBezTo>
                    <a:pt x="10453" y="572"/>
                    <a:pt x="9330" y="0"/>
                    <a:pt x="7995" y="0"/>
                  </a:cubicBezTo>
                  <a:close/>
                </a:path>
              </a:pathLst>
            </a:custGeom>
            <a:solidFill>
              <a:schemeClr val="accent6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3168;p59">
              <a:extLst>
                <a:ext uri="{FF2B5EF4-FFF2-40B4-BE49-F238E27FC236}">
                  <a16:creationId xmlns:a16="http://schemas.microsoft.com/office/drawing/2014/main" id="{585BD3D3-6D6E-4101-9E47-67720AA01AF3}"/>
                </a:ext>
              </a:extLst>
            </p:cNvPr>
            <p:cNvSpPr/>
            <p:nvPr/>
          </p:nvSpPr>
          <p:spPr>
            <a:xfrm>
              <a:off x="3153250" y="4082525"/>
              <a:ext cx="326100" cy="205400"/>
            </a:xfrm>
            <a:custGeom>
              <a:avLst/>
              <a:gdLst/>
              <a:ahLst/>
              <a:cxnLst/>
              <a:rect l="l" t="t" r="r" b="b"/>
              <a:pathLst>
                <a:path w="13044" h="8216" extrusionOk="0">
                  <a:moveTo>
                    <a:pt x="7606" y="1"/>
                  </a:moveTo>
                  <a:cubicBezTo>
                    <a:pt x="6239" y="1"/>
                    <a:pt x="5905" y="468"/>
                    <a:pt x="4204" y="901"/>
                  </a:cubicBezTo>
                  <a:cubicBezTo>
                    <a:pt x="2503" y="1368"/>
                    <a:pt x="1" y="1102"/>
                    <a:pt x="334" y="2336"/>
                  </a:cubicBezTo>
                  <a:cubicBezTo>
                    <a:pt x="334" y="2336"/>
                    <a:pt x="3136" y="3603"/>
                    <a:pt x="3737" y="4971"/>
                  </a:cubicBezTo>
                  <a:cubicBezTo>
                    <a:pt x="4371" y="6339"/>
                    <a:pt x="4838" y="7606"/>
                    <a:pt x="4838" y="8107"/>
                  </a:cubicBezTo>
                  <a:cubicBezTo>
                    <a:pt x="4838" y="8181"/>
                    <a:pt x="4951" y="8215"/>
                    <a:pt x="5149" y="8215"/>
                  </a:cubicBezTo>
                  <a:cubicBezTo>
                    <a:pt x="6284" y="8215"/>
                    <a:pt x="10202" y="7078"/>
                    <a:pt x="11509" y="5772"/>
                  </a:cubicBezTo>
                  <a:cubicBezTo>
                    <a:pt x="13043" y="4204"/>
                    <a:pt x="9007" y="1"/>
                    <a:pt x="7606" y="1"/>
                  </a:cubicBezTo>
                  <a:close/>
                </a:path>
              </a:pathLst>
            </a:custGeom>
            <a:solidFill>
              <a:schemeClr val="accent5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3169;p59">
              <a:extLst>
                <a:ext uri="{FF2B5EF4-FFF2-40B4-BE49-F238E27FC236}">
                  <a16:creationId xmlns:a16="http://schemas.microsoft.com/office/drawing/2014/main" id="{8BCBD5D8-5540-4DC7-BAF4-B30246B60A6D}"/>
                </a:ext>
              </a:extLst>
            </p:cNvPr>
            <p:cNvSpPr/>
            <p:nvPr/>
          </p:nvSpPr>
          <p:spPr>
            <a:xfrm>
              <a:off x="2903900" y="3904075"/>
              <a:ext cx="90100" cy="97600"/>
            </a:xfrm>
            <a:custGeom>
              <a:avLst/>
              <a:gdLst/>
              <a:ahLst/>
              <a:cxnLst/>
              <a:rect l="l" t="t" r="r" b="b"/>
              <a:pathLst>
                <a:path w="3604" h="3904" fill="none" extrusionOk="0">
                  <a:moveTo>
                    <a:pt x="3604" y="3903"/>
                  </a:moveTo>
                  <a:cubicBezTo>
                    <a:pt x="3604" y="3903"/>
                    <a:pt x="168" y="2169"/>
                    <a:pt x="1" y="0"/>
                  </a:cubicBez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3170;p59">
              <a:extLst>
                <a:ext uri="{FF2B5EF4-FFF2-40B4-BE49-F238E27FC236}">
                  <a16:creationId xmlns:a16="http://schemas.microsoft.com/office/drawing/2014/main" id="{C3D0EA0F-29DD-48A7-918F-6AE58C58A195}"/>
                </a:ext>
              </a:extLst>
            </p:cNvPr>
            <p:cNvSpPr/>
            <p:nvPr/>
          </p:nvSpPr>
          <p:spPr>
            <a:xfrm>
              <a:off x="2835525" y="4012475"/>
              <a:ext cx="463700" cy="115125"/>
            </a:xfrm>
            <a:custGeom>
              <a:avLst/>
              <a:gdLst/>
              <a:ahLst/>
              <a:cxnLst/>
              <a:rect l="l" t="t" r="r" b="b"/>
              <a:pathLst>
                <a:path w="18548" h="4605" fill="none" extrusionOk="0">
                  <a:moveTo>
                    <a:pt x="1" y="4604"/>
                  </a:moveTo>
                  <a:cubicBezTo>
                    <a:pt x="2703" y="3437"/>
                    <a:pt x="5238" y="1902"/>
                    <a:pt x="7506" y="1"/>
                  </a:cubicBezTo>
                  <a:cubicBezTo>
                    <a:pt x="7506" y="1"/>
                    <a:pt x="14177" y="2102"/>
                    <a:pt x="18547" y="2102"/>
                  </a:cubicBez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3171;p59">
              <a:extLst>
                <a:ext uri="{FF2B5EF4-FFF2-40B4-BE49-F238E27FC236}">
                  <a16:creationId xmlns:a16="http://schemas.microsoft.com/office/drawing/2014/main" id="{81BB2332-7F4C-40BA-A5A9-10219954CDCF}"/>
                </a:ext>
              </a:extLst>
            </p:cNvPr>
            <p:cNvSpPr/>
            <p:nvPr/>
          </p:nvSpPr>
          <p:spPr>
            <a:xfrm>
              <a:off x="3021500" y="2539500"/>
              <a:ext cx="457025" cy="549625"/>
            </a:xfrm>
            <a:custGeom>
              <a:avLst/>
              <a:gdLst/>
              <a:ahLst/>
              <a:cxnLst/>
              <a:rect l="l" t="t" r="r" b="b"/>
              <a:pathLst>
                <a:path w="18281" h="21985" extrusionOk="0">
                  <a:moveTo>
                    <a:pt x="13307" y="1"/>
                  </a:moveTo>
                  <a:cubicBezTo>
                    <a:pt x="12639" y="1"/>
                    <a:pt x="11958" y="227"/>
                    <a:pt x="11308" y="711"/>
                  </a:cubicBezTo>
                  <a:cubicBezTo>
                    <a:pt x="11308" y="711"/>
                    <a:pt x="8006" y="7049"/>
                    <a:pt x="6772" y="8317"/>
                  </a:cubicBezTo>
                  <a:cubicBezTo>
                    <a:pt x="5465" y="9754"/>
                    <a:pt x="3647" y="10519"/>
                    <a:pt x="1756" y="10519"/>
                  </a:cubicBezTo>
                  <a:cubicBezTo>
                    <a:pt x="1716" y="10519"/>
                    <a:pt x="1675" y="10519"/>
                    <a:pt x="1635" y="10518"/>
                  </a:cubicBezTo>
                  <a:cubicBezTo>
                    <a:pt x="1168" y="10518"/>
                    <a:pt x="701" y="10552"/>
                    <a:pt x="267" y="10618"/>
                  </a:cubicBezTo>
                  <a:cubicBezTo>
                    <a:pt x="0" y="13320"/>
                    <a:pt x="200" y="19825"/>
                    <a:pt x="7005" y="21660"/>
                  </a:cubicBezTo>
                  <a:cubicBezTo>
                    <a:pt x="7845" y="21882"/>
                    <a:pt x="8621" y="21984"/>
                    <a:pt x="9339" y="21984"/>
                  </a:cubicBezTo>
                  <a:cubicBezTo>
                    <a:pt x="14131" y="21984"/>
                    <a:pt x="16339" y="17414"/>
                    <a:pt x="17413" y="13120"/>
                  </a:cubicBezTo>
                  <a:cubicBezTo>
                    <a:pt x="16646" y="12720"/>
                    <a:pt x="15912" y="12386"/>
                    <a:pt x="15111" y="12120"/>
                  </a:cubicBezTo>
                  <a:cubicBezTo>
                    <a:pt x="13410" y="11486"/>
                    <a:pt x="18280" y="5848"/>
                    <a:pt x="17079" y="3046"/>
                  </a:cubicBezTo>
                  <a:cubicBezTo>
                    <a:pt x="16226" y="1133"/>
                    <a:pt x="14800" y="1"/>
                    <a:pt x="13307" y="1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3172;p59">
              <a:extLst>
                <a:ext uri="{FF2B5EF4-FFF2-40B4-BE49-F238E27FC236}">
                  <a16:creationId xmlns:a16="http://schemas.microsoft.com/office/drawing/2014/main" id="{AF1A0D3B-364A-4528-89EE-CCAF16B25B88}"/>
                </a:ext>
              </a:extLst>
            </p:cNvPr>
            <p:cNvSpPr/>
            <p:nvPr/>
          </p:nvSpPr>
          <p:spPr>
            <a:xfrm>
              <a:off x="3027325" y="2539475"/>
              <a:ext cx="351950" cy="413675"/>
            </a:xfrm>
            <a:custGeom>
              <a:avLst/>
              <a:gdLst/>
              <a:ahLst/>
              <a:cxnLst/>
              <a:rect l="l" t="t" r="r" b="b"/>
              <a:pathLst>
                <a:path w="14078" h="16547" extrusionOk="0">
                  <a:moveTo>
                    <a:pt x="13212" y="1"/>
                  </a:moveTo>
                  <a:cubicBezTo>
                    <a:pt x="12420" y="1"/>
                    <a:pt x="11668" y="238"/>
                    <a:pt x="11075" y="712"/>
                  </a:cubicBezTo>
                  <a:cubicBezTo>
                    <a:pt x="11075" y="712"/>
                    <a:pt x="7773" y="7050"/>
                    <a:pt x="6539" y="8318"/>
                  </a:cubicBezTo>
                  <a:cubicBezTo>
                    <a:pt x="5232" y="9755"/>
                    <a:pt x="3414" y="10520"/>
                    <a:pt x="1523" y="10520"/>
                  </a:cubicBezTo>
                  <a:cubicBezTo>
                    <a:pt x="1483" y="10520"/>
                    <a:pt x="1442" y="10520"/>
                    <a:pt x="1402" y="10519"/>
                  </a:cubicBezTo>
                  <a:cubicBezTo>
                    <a:pt x="935" y="10519"/>
                    <a:pt x="501" y="10553"/>
                    <a:pt x="34" y="10619"/>
                  </a:cubicBezTo>
                  <a:cubicBezTo>
                    <a:pt x="1" y="10953"/>
                    <a:pt x="1" y="11353"/>
                    <a:pt x="1" y="11820"/>
                  </a:cubicBezTo>
                  <a:cubicBezTo>
                    <a:pt x="668" y="13555"/>
                    <a:pt x="2002" y="15890"/>
                    <a:pt x="4271" y="16390"/>
                  </a:cubicBezTo>
                  <a:cubicBezTo>
                    <a:pt x="4767" y="16498"/>
                    <a:pt x="5245" y="16546"/>
                    <a:pt x="5703" y="16546"/>
                  </a:cubicBezTo>
                  <a:cubicBezTo>
                    <a:pt x="8785" y="16546"/>
                    <a:pt x="10944" y="14364"/>
                    <a:pt x="11409" y="13522"/>
                  </a:cubicBezTo>
                  <a:cubicBezTo>
                    <a:pt x="11909" y="12654"/>
                    <a:pt x="14078" y="3848"/>
                    <a:pt x="13510" y="12"/>
                  </a:cubicBezTo>
                  <a:cubicBezTo>
                    <a:pt x="13410" y="4"/>
                    <a:pt x="13311" y="1"/>
                    <a:pt x="13212" y="1"/>
                  </a:cubicBezTo>
                  <a:close/>
                </a:path>
              </a:pathLst>
            </a:custGeom>
            <a:solidFill>
              <a:srgbClr val="92E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3173;p59">
              <a:extLst>
                <a:ext uri="{FF2B5EF4-FFF2-40B4-BE49-F238E27FC236}">
                  <a16:creationId xmlns:a16="http://schemas.microsoft.com/office/drawing/2014/main" id="{AB7BB010-67BB-48E4-B367-033CC21ADCCE}"/>
                </a:ext>
              </a:extLst>
            </p:cNvPr>
            <p:cNvSpPr/>
            <p:nvPr/>
          </p:nvSpPr>
          <p:spPr>
            <a:xfrm>
              <a:off x="3027325" y="2539475"/>
              <a:ext cx="351950" cy="413675"/>
            </a:xfrm>
            <a:custGeom>
              <a:avLst/>
              <a:gdLst/>
              <a:ahLst/>
              <a:cxnLst/>
              <a:rect l="l" t="t" r="r" b="b"/>
              <a:pathLst>
                <a:path w="14078" h="16547" extrusionOk="0">
                  <a:moveTo>
                    <a:pt x="13212" y="1"/>
                  </a:moveTo>
                  <a:cubicBezTo>
                    <a:pt x="12420" y="1"/>
                    <a:pt x="11668" y="238"/>
                    <a:pt x="11075" y="712"/>
                  </a:cubicBezTo>
                  <a:cubicBezTo>
                    <a:pt x="11075" y="712"/>
                    <a:pt x="7773" y="7050"/>
                    <a:pt x="6539" y="8318"/>
                  </a:cubicBezTo>
                  <a:cubicBezTo>
                    <a:pt x="5232" y="9755"/>
                    <a:pt x="3414" y="10520"/>
                    <a:pt x="1523" y="10520"/>
                  </a:cubicBezTo>
                  <a:cubicBezTo>
                    <a:pt x="1483" y="10520"/>
                    <a:pt x="1442" y="10520"/>
                    <a:pt x="1402" y="10519"/>
                  </a:cubicBezTo>
                  <a:cubicBezTo>
                    <a:pt x="935" y="10519"/>
                    <a:pt x="501" y="10553"/>
                    <a:pt x="34" y="10619"/>
                  </a:cubicBezTo>
                  <a:cubicBezTo>
                    <a:pt x="1" y="10953"/>
                    <a:pt x="1" y="11353"/>
                    <a:pt x="1" y="11820"/>
                  </a:cubicBezTo>
                  <a:cubicBezTo>
                    <a:pt x="668" y="13555"/>
                    <a:pt x="2002" y="15890"/>
                    <a:pt x="4271" y="16390"/>
                  </a:cubicBezTo>
                  <a:cubicBezTo>
                    <a:pt x="4767" y="16498"/>
                    <a:pt x="5245" y="16546"/>
                    <a:pt x="5703" y="16546"/>
                  </a:cubicBezTo>
                  <a:cubicBezTo>
                    <a:pt x="8785" y="16546"/>
                    <a:pt x="10944" y="14364"/>
                    <a:pt x="11409" y="13522"/>
                  </a:cubicBezTo>
                  <a:cubicBezTo>
                    <a:pt x="11909" y="12654"/>
                    <a:pt x="14078" y="3848"/>
                    <a:pt x="13510" y="12"/>
                  </a:cubicBezTo>
                  <a:cubicBezTo>
                    <a:pt x="13410" y="4"/>
                    <a:pt x="13311" y="1"/>
                    <a:pt x="13212" y="1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3174;p59">
              <a:extLst>
                <a:ext uri="{FF2B5EF4-FFF2-40B4-BE49-F238E27FC236}">
                  <a16:creationId xmlns:a16="http://schemas.microsoft.com/office/drawing/2014/main" id="{50C03E1A-61CF-4104-A8F8-F99E86BDC6F2}"/>
                </a:ext>
              </a:extLst>
            </p:cNvPr>
            <p:cNvSpPr/>
            <p:nvPr/>
          </p:nvSpPr>
          <p:spPr>
            <a:xfrm>
              <a:off x="3021500" y="2518075"/>
              <a:ext cx="457025" cy="605450"/>
            </a:xfrm>
            <a:custGeom>
              <a:avLst/>
              <a:gdLst/>
              <a:ahLst/>
              <a:cxnLst/>
              <a:rect l="l" t="t" r="r" b="b"/>
              <a:pathLst>
                <a:path w="18281" h="24218" fill="none" extrusionOk="0">
                  <a:moveTo>
                    <a:pt x="17413" y="13977"/>
                  </a:moveTo>
                  <a:cubicBezTo>
                    <a:pt x="16646" y="13577"/>
                    <a:pt x="15912" y="13243"/>
                    <a:pt x="15111" y="12977"/>
                  </a:cubicBezTo>
                  <a:cubicBezTo>
                    <a:pt x="13410" y="12343"/>
                    <a:pt x="18280" y="6705"/>
                    <a:pt x="17079" y="3903"/>
                  </a:cubicBezTo>
                  <a:cubicBezTo>
                    <a:pt x="15845" y="1135"/>
                    <a:pt x="13410" y="1"/>
                    <a:pt x="11308" y="1568"/>
                  </a:cubicBezTo>
                  <a:cubicBezTo>
                    <a:pt x="11308" y="1568"/>
                    <a:pt x="8006" y="7906"/>
                    <a:pt x="6772" y="9174"/>
                  </a:cubicBezTo>
                  <a:cubicBezTo>
                    <a:pt x="5438" y="10642"/>
                    <a:pt x="3570" y="11409"/>
                    <a:pt x="1635" y="11375"/>
                  </a:cubicBezTo>
                  <a:cubicBezTo>
                    <a:pt x="1168" y="11375"/>
                    <a:pt x="701" y="11409"/>
                    <a:pt x="267" y="11475"/>
                  </a:cubicBezTo>
                  <a:cubicBezTo>
                    <a:pt x="0" y="14177"/>
                    <a:pt x="200" y="20682"/>
                    <a:pt x="7005" y="22517"/>
                  </a:cubicBezTo>
                  <a:cubicBezTo>
                    <a:pt x="13443" y="24218"/>
                    <a:pt x="16179" y="18914"/>
                    <a:pt x="17413" y="13977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3175;p59">
              <a:extLst>
                <a:ext uri="{FF2B5EF4-FFF2-40B4-BE49-F238E27FC236}">
                  <a16:creationId xmlns:a16="http://schemas.microsoft.com/office/drawing/2014/main" id="{B9DBAE24-277B-47E1-ACFC-1226B86F9664}"/>
                </a:ext>
              </a:extLst>
            </p:cNvPr>
            <p:cNvSpPr/>
            <p:nvPr/>
          </p:nvSpPr>
          <p:spPr>
            <a:xfrm>
              <a:off x="3252500" y="2900850"/>
              <a:ext cx="50050" cy="72575"/>
            </a:xfrm>
            <a:custGeom>
              <a:avLst/>
              <a:gdLst/>
              <a:ahLst/>
              <a:cxnLst/>
              <a:rect l="l" t="t" r="r" b="b"/>
              <a:pathLst>
                <a:path w="2002" h="2903" fill="none" extrusionOk="0">
                  <a:moveTo>
                    <a:pt x="2002" y="1"/>
                  </a:moveTo>
                  <a:cubicBezTo>
                    <a:pt x="2002" y="1"/>
                    <a:pt x="501" y="701"/>
                    <a:pt x="0" y="2903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3176;p59">
              <a:extLst>
                <a:ext uri="{FF2B5EF4-FFF2-40B4-BE49-F238E27FC236}">
                  <a16:creationId xmlns:a16="http://schemas.microsoft.com/office/drawing/2014/main" id="{D9B43222-FB73-430D-B9E7-6BE9D3488D2C}"/>
                </a:ext>
              </a:extLst>
            </p:cNvPr>
            <p:cNvSpPr/>
            <p:nvPr/>
          </p:nvSpPr>
          <p:spPr>
            <a:xfrm>
              <a:off x="3101675" y="2281450"/>
              <a:ext cx="315125" cy="271000"/>
            </a:xfrm>
            <a:custGeom>
              <a:avLst/>
              <a:gdLst/>
              <a:ahLst/>
              <a:cxnLst/>
              <a:rect l="l" t="t" r="r" b="b"/>
              <a:pathLst>
                <a:path w="12605" h="10840" extrusionOk="0">
                  <a:moveTo>
                    <a:pt x="9933" y="1"/>
                  </a:moveTo>
                  <a:cubicBezTo>
                    <a:pt x="7500" y="1"/>
                    <a:pt x="2310" y="2409"/>
                    <a:pt x="1030" y="6163"/>
                  </a:cubicBezTo>
                  <a:cubicBezTo>
                    <a:pt x="1" y="9113"/>
                    <a:pt x="2607" y="10840"/>
                    <a:pt x="5445" y="10840"/>
                  </a:cubicBezTo>
                  <a:cubicBezTo>
                    <a:pt x="6747" y="10840"/>
                    <a:pt x="8098" y="10476"/>
                    <a:pt x="9169" y="9699"/>
                  </a:cubicBezTo>
                  <a:cubicBezTo>
                    <a:pt x="12605" y="7264"/>
                    <a:pt x="12038" y="3962"/>
                    <a:pt x="12038" y="3962"/>
                  </a:cubicBezTo>
                  <a:lnTo>
                    <a:pt x="11771" y="3461"/>
                  </a:lnTo>
                  <a:cubicBezTo>
                    <a:pt x="11771" y="3461"/>
                    <a:pt x="12538" y="993"/>
                    <a:pt x="10803" y="159"/>
                  </a:cubicBezTo>
                  <a:cubicBezTo>
                    <a:pt x="10586" y="53"/>
                    <a:pt x="10289" y="1"/>
                    <a:pt x="9933" y="1"/>
                  </a:cubicBez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3177;p59">
              <a:extLst>
                <a:ext uri="{FF2B5EF4-FFF2-40B4-BE49-F238E27FC236}">
                  <a16:creationId xmlns:a16="http://schemas.microsoft.com/office/drawing/2014/main" id="{16B4D070-EC05-4C0E-BDC1-77AAD20C93E0}"/>
                </a:ext>
              </a:extLst>
            </p:cNvPr>
            <p:cNvSpPr/>
            <p:nvPr/>
          </p:nvSpPr>
          <p:spPr>
            <a:xfrm>
              <a:off x="3092375" y="2435525"/>
              <a:ext cx="221025" cy="186825"/>
            </a:xfrm>
            <a:custGeom>
              <a:avLst/>
              <a:gdLst/>
              <a:ahLst/>
              <a:cxnLst/>
              <a:rect l="l" t="t" r="r" b="b"/>
              <a:pathLst>
                <a:path w="8841" h="7473" fill="none" extrusionOk="0">
                  <a:moveTo>
                    <a:pt x="1402" y="0"/>
                  </a:moveTo>
                  <a:cubicBezTo>
                    <a:pt x="1402" y="0"/>
                    <a:pt x="1" y="3703"/>
                    <a:pt x="2569" y="5604"/>
                  </a:cubicBezTo>
                  <a:cubicBezTo>
                    <a:pt x="5104" y="7472"/>
                    <a:pt x="8840" y="3870"/>
                    <a:pt x="8840" y="3870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3178;p59">
              <a:extLst>
                <a:ext uri="{FF2B5EF4-FFF2-40B4-BE49-F238E27FC236}">
                  <a16:creationId xmlns:a16="http://schemas.microsoft.com/office/drawing/2014/main" id="{B878958F-DB35-4A81-952E-6BA9D8A50342}"/>
                </a:ext>
              </a:extLst>
            </p:cNvPr>
            <p:cNvSpPr/>
            <p:nvPr/>
          </p:nvSpPr>
          <p:spPr>
            <a:xfrm>
              <a:off x="3236650" y="2280950"/>
              <a:ext cx="640475" cy="535000"/>
            </a:xfrm>
            <a:custGeom>
              <a:avLst/>
              <a:gdLst/>
              <a:ahLst/>
              <a:cxnLst/>
              <a:rect l="l" t="t" r="r" b="b"/>
              <a:pathLst>
                <a:path w="25619" h="21400" extrusionOk="0">
                  <a:moveTo>
                    <a:pt x="13586" y="1"/>
                  </a:moveTo>
                  <a:cubicBezTo>
                    <a:pt x="8163" y="1"/>
                    <a:pt x="3733" y="1663"/>
                    <a:pt x="1969" y="6684"/>
                  </a:cubicBezTo>
                  <a:cubicBezTo>
                    <a:pt x="0" y="12188"/>
                    <a:pt x="2836" y="15223"/>
                    <a:pt x="2836" y="15223"/>
                  </a:cubicBezTo>
                  <a:cubicBezTo>
                    <a:pt x="2836" y="15223"/>
                    <a:pt x="3655" y="16261"/>
                    <a:pt x="4083" y="16261"/>
                  </a:cubicBezTo>
                  <a:cubicBezTo>
                    <a:pt x="4128" y="16261"/>
                    <a:pt x="4169" y="16249"/>
                    <a:pt x="4203" y="16224"/>
                  </a:cubicBezTo>
                  <a:cubicBezTo>
                    <a:pt x="4356" y="16127"/>
                    <a:pt x="5655" y="15902"/>
                    <a:pt x="7287" y="15902"/>
                  </a:cubicBezTo>
                  <a:cubicBezTo>
                    <a:pt x="9573" y="15902"/>
                    <a:pt x="12515" y="16343"/>
                    <a:pt x="13877" y="18192"/>
                  </a:cubicBezTo>
                  <a:cubicBezTo>
                    <a:pt x="15362" y="20208"/>
                    <a:pt x="18332" y="21400"/>
                    <a:pt x="20735" y="21400"/>
                  </a:cubicBezTo>
                  <a:cubicBezTo>
                    <a:pt x="22109" y="21400"/>
                    <a:pt x="23298" y="21010"/>
                    <a:pt x="23918" y="20160"/>
                  </a:cubicBezTo>
                  <a:cubicBezTo>
                    <a:pt x="25619" y="17825"/>
                    <a:pt x="22583" y="14022"/>
                    <a:pt x="22583" y="14022"/>
                  </a:cubicBezTo>
                  <a:cubicBezTo>
                    <a:pt x="22917" y="12855"/>
                    <a:pt x="23184" y="11687"/>
                    <a:pt x="23350" y="10486"/>
                  </a:cubicBezTo>
                  <a:cubicBezTo>
                    <a:pt x="23584" y="8518"/>
                    <a:pt x="22883" y="479"/>
                    <a:pt x="15178" y="46"/>
                  </a:cubicBezTo>
                  <a:cubicBezTo>
                    <a:pt x="14639" y="16"/>
                    <a:pt x="14108" y="1"/>
                    <a:pt x="13586" y="1"/>
                  </a:cubicBez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3179;p59">
              <a:extLst>
                <a:ext uri="{FF2B5EF4-FFF2-40B4-BE49-F238E27FC236}">
                  <a16:creationId xmlns:a16="http://schemas.microsoft.com/office/drawing/2014/main" id="{8750DB07-06CE-4003-9E23-FA30E2F36CEC}"/>
                </a:ext>
              </a:extLst>
            </p:cNvPr>
            <p:cNvSpPr/>
            <p:nvPr/>
          </p:nvSpPr>
          <p:spPr>
            <a:xfrm>
              <a:off x="3681975" y="2774100"/>
              <a:ext cx="22525" cy="16700"/>
            </a:xfrm>
            <a:custGeom>
              <a:avLst/>
              <a:gdLst/>
              <a:ahLst/>
              <a:cxnLst/>
              <a:rect l="l" t="t" r="r" b="b"/>
              <a:pathLst>
                <a:path w="901" h="668" fill="none" extrusionOk="0">
                  <a:moveTo>
                    <a:pt x="901" y="667"/>
                  </a:moveTo>
                  <a:cubicBezTo>
                    <a:pt x="567" y="501"/>
                    <a:pt x="234" y="300"/>
                    <a:pt x="0" y="0"/>
                  </a:cubicBez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3180;p59">
              <a:extLst>
                <a:ext uri="{FF2B5EF4-FFF2-40B4-BE49-F238E27FC236}">
                  <a16:creationId xmlns:a16="http://schemas.microsoft.com/office/drawing/2014/main" id="{E2998AE1-12C2-4CA3-9F5B-043D89AFCA23}"/>
                </a:ext>
              </a:extLst>
            </p:cNvPr>
            <p:cNvSpPr/>
            <p:nvPr/>
          </p:nvSpPr>
          <p:spPr>
            <a:xfrm>
              <a:off x="3661125" y="2621475"/>
              <a:ext cx="147625" cy="166825"/>
            </a:xfrm>
            <a:custGeom>
              <a:avLst/>
              <a:gdLst/>
              <a:ahLst/>
              <a:cxnLst/>
              <a:rect l="l" t="t" r="r" b="b"/>
              <a:pathLst>
                <a:path w="5905" h="6673" fill="none" extrusionOk="0">
                  <a:moveTo>
                    <a:pt x="0" y="1"/>
                  </a:moveTo>
                  <a:cubicBezTo>
                    <a:pt x="0" y="1"/>
                    <a:pt x="5904" y="4738"/>
                    <a:pt x="4070" y="6272"/>
                  </a:cubicBezTo>
                  <a:cubicBezTo>
                    <a:pt x="3903" y="6439"/>
                    <a:pt x="3703" y="6572"/>
                    <a:pt x="3503" y="6672"/>
                  </a:cubicBez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3181;p59">
              <a:extLst>
                <a:ext uri="{FF2B5EF4-FFF2-40B4-BE49-F238E27FC236}">
                  <a16:creationId xmlns:a16="http://schemas.microsoft.com/office/drawing/2014/main" id="{F4CA66B4-E076-483D-92F8-0FB676CC3F4D}"/>
                </a:ext>
              </a:extLst>
            </p:cNvPr>
            <p:cNvSpPr/>
            <p:nvPr/>
          </p:nvSpPr>
          <p:spPr>
            <a:xfrm>
              <a:off x="3640275" y="2586450"/>
              <a:ext cx="143450" cy="31725"/>
            </a:xfrm>
            <a:custGeom>
              <a:avLst/>
              <a:gdLst/>
              <a:ahLst/>
              <a:cxnLst/>
              <a:rect l="l" t="t" r="r" b="b"/>
              <a:pathLst>
                <a:path w="5738" h="1269" fill="none" extrusionOk="0">
                  <a:moveTo>
                    <a:pt x="0" y="68"/>
                  </a:moveTo>
                  <a:cubicBezTo>
                    <a:pt x="2002" y="1"/>
                    <a:pt x="3936" y="435"/>
                    <a:pt x="5738" y="1268"/>
                  </a:cubicBez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3182;p59">
              <a:extLst>
                <a:ext uri="{FF2B5EF4-FFF2-40B4-BE49-F238E27FC236}">
                  <a16:creationId xmlns:a16="http://schemas.microsoft.com/office/drawing/2014/main" id="{734580C8-7E62-4EA3-910B-3046844502F6}"/>
                </a:ext>
              </a:extLst>
            </p:cNvPr>
            <p:cNvSpPr/>
            <p:nvPr/>
          </p:nvSpPr>
          <p:spPr>
            <a:xfrm>
              <a:off x="3605250" y="2371300"/>
              <a:ext cx="35050" cy="160975"/>
            </a:xfrm>
            <a:custGeom>
              <a:avLst/>
              <a:gdLst/>
              <a:ahLst/>
              <a:cxnLst/>
              <a:rect l="l" t="t" r="r" b="b"/>
              <a:pathLst>
                <a:path w="1402" h="6439" fill="none" extrusionOk="0">
                  <a:moveTo>
                    <a:pt x="1401" y="6439"/>
                  </a:moveTo>
                  <a:lnTo>
                    <a:pt x="0" y="1"/>
                  </a:ln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3183;p59">
              <a:extLst>
                <a:ext uri="{FF2B5EF4-FFF2-40B4-BE49-F238E27FC236}">
                  <a16:creationId xmlns:a16="http://schemas.microsoft.com/office/drawing/2014/main" id="{482153A0-23E9-4F7A-95F2-899672AFA42E}"/>
                </a:ext>
              </a:extLst>
            </p:cNvPr>
            <p:cNvSpPr/>
            <p:nvPr/>
          </p:nvSpPr>
          <p:spPr>
            <a:xfrm>
              <a:off x="3331725" y="2523925"/>
              <a:ext cx="17525" cy="6675"/>
            </a:xfrm>
            <a:custGeom>
              <a:avLst/>
              <a:gdLst/>
              <a:ahLst/>
              <a:cxnLst/>
              <a:rect l="l" t="t" r="r" b="b"/>
              <a:pathLst>
                <a:path w="701" h="267" fill="none" extrusionOk="0">
                  <a:moveTo>
                    <a:pt x="701" y="267"/>
                  </a:moveTo>
                  <a:cubicBezTo>
                    <a:pt x="434" y="167"/>
                    <a:pt x="234" y="100"/>
                    <a:pt x="0" y="0"/>
                  </a:cubicBez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3184;p59">
              <a:extLst>
                <a:ext uri="{FF2B5EF4-FFF2-40B4-BE49-F238E27FC236}">
                  <a16:creationId xmlns:a16="http://schemas.microsoft.com/office/drawing/2014/main" id="{9BE5702B-DF2A-4614-9765-CAC88D91D0ED}"/>
                </a:ext>
              </a:extLst>
            </p:cNvPr>
            <p:cNvSpPr/>
            <p:nvPr/>
          </p:nvSpPr>
          <p:spPr>
            <a:xfrm>
              <a:off x="3403425" y="2511400"/>
              <a:ext cx="224350" cy="64250"/>
            </a:xfrm>
            <a:custGeom>
              <a:avLst/>
              <a:gdLst/>
              <a:ahLst/>
              <a:cxnLst/>
              <a:rect l="l" t="t" r="r" b="b"/>
              <a:pathLst>
                <a:path w="8974" h="2570" fill="none" extrusionOk="0">
                  <a:moveTo>
                    <a:pt x="8974" y="1"/>
                  </a:moveTo>
                  <a:cubicBezTo>
                    <a:pt x="8974" y="1"/>
                    <a:pt x="5638" y="2569"/>
                    <a:pt x="1" y="1402"/>
                  </a:cubicBez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3185;p59">
              <a:extLst>
                <a:ext uri="{FF2B5EF4-FFF2-40B4-BE49-F238E27FC236}">
                  <a16:creationId xmlns:a16="http://schemas.microsoft.com/office/drawing/2014/main" id="{AABA4C67-5C8D-4F78-84A9-2527F9A515AE}"/>
                </a:ext>
              </a:extLst>
            </p:cNvPr>
            <p:cNvSpPr/>
            <p:nvPr/>
          </p:nvSpPr>
          <p:spPr>
            <a:xfrm>
              <a:off x="3474325" y="2447200"/>
              <a:ext cx="135125" cy="25025"/>
            </a:xfrm>
            <a:custGeom>
              <a:avLst/>
              <a:gdLst/>
              <a:ahLst/>
              <a:cxnLst/>
              <a:rect l="l" t="t" r="r" b="b"/>
              <a:pathLst>
                <a:path w="5405" h="1001" fill="none" extrusionOk="0">
                  <a:moveTo>
                    <a:pt x="5404" y="0"/>
                  </a:moveTo>
                  <a:cubicBezTo>
                    <a:pt x="5404" y="0"/>
                    <a:pt x="3369" y="1001"/>
                    <a:pt x="0" y="1001"/>
                  </a:cubicBez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3186;p59">
              <a:extLst>
                <a:ext uri="{FF2B5EF4-FFF2-40B4-BE49-F238E27FC236}">
                  <a16:creationId xmlns:a16="http://schemas.microsoft.com/office/drawing/2014/main" id="{D606773F-4722-46FC-A811-AC8F6CE91510}"/>
                </a:ext>
              </a:extLst>
            </p:cNvPr>
            <p:cNvSpPr/>
            <p:nvPr/>
          </p:nvSpPr>
          <p:spPr>
            <a:xfrm>
              <a:off x="3265150" y="2603975"/>
              <a:ext cx="396000" cy="368375"/>
            </a:xfrm>
            <a:custGeom>
              <a:avLst/>
              <a:gdLst/>
              <a:ahLst/>
              <a:cxnLst/>
              <a:rect l="l" t="t" r="r" b="b"/>
              <a:pathLst>
                <a:path w="15840" h="14735" extrusionOk="0">
                  <a:moveTo>
                    <a:pt x="14605" y="0"/>
                  </a:moveTo>
                  <a:cubicBezTo>
                    <a:pt x="12570" y="467"/>
                    <a:pt x="10435" y="801"/>
                    <a:pt x="8367" y="1001"/>
                  </a:cubicBezTo>
                  <a:cubicBezTo>
                    <a:pt x="7860" y="1053"/>
                    <a:pt x="7353" y="1078"/>
                    <a:pt x="6848" y="1078"/>
                  </a:cubicBezTo>
                  <a:cubicBezTo>
                    <a:pt x="5061" y="1078"/>
                    <a:pt x="3301" y="758"/>
                    <a:pt x="1662" y="134"/>
                  </a:cubicBezTo>
                  <a:cubicBezTo>
                    <a:pt x="1662" y="133"/>
                    <a:pt x="1662" y="133"/>
                    <a:pt x="1661" y="133"/>
                  </a:cubicBezTo>
                  <a:cubicBezTo>
                    <a:pt x="1615" y="133"/>
                    <a:pt x="1" y="1254"/>
                    <a:pt x="428" y="2569"/>
                  </a:cubicBezTo>
                  <a:cubicBezTo>
                    <a:pt x="428" y="2569"/>
                    <a:pt x="61" y="5971"/>
                    <a:pt x="695" y="8306"/>
                  </a:cubicBezTo>
                  <a:cubicBezTo>
                    <a:pt x="1329" y="10641"/>
                    <a:pt x="1429" y="14311"/>
                    <a:pt x="3597" y="14711"/>
                  </a:cubicBezTo>
                  <a:cubicBezTo>
                    <a:pt x="3690" y="14727"/>
                    <a:pt x="3792" y="14734"/>
                    <a:pt x="3903" y="14734"/>
                  </a:cubicBezTo>
                  <a:cubicBezTo>
                    <a:pt x="6377" y="14734"/>
                    <a:pt x="13094" y="10947"/>
                    <a:pt x="14372" y="9574"/>
                  </a:cubicBezTo>
                  <a:cubicBezTo>
                    <a:pt x="15339" y="8573"/>
                    <a:pt x="15839" y="7272"/>
                    <a:pt x="15839" y="5905"/>
                  </a:cubicBezTo>
                  <a:cubicBezTo>
                    <a:pt x="15839" y="5137"/>
                    <a:pt x="14605" y="0"/>
                    <a:pt x="14605" y="0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3187;p59">
              <a:extLst>
                <a:ext uri="{FF2B5EF4-FFF2-40B4-BE49-F238E27FC236}">
                  <a16:creationId xmlns:a16="http://schemas.microsoft.com/office/drawing/2014/main" id="{AD1CF764-4C33-425D-A37E-FF88A53E2800}"/>
                </a:ext>
              </a:extLst>
            </p:cNvPr>
            <p:cNvSpPr/>
            <p:nvPr/>
          </p:nvSpPr>
          <p:spPr>
            <a:xfrm>
              <a:off x="3265000" y="2606475"/>
              <a:ext cx="342775" cy="351100"/>
            </a:xfrm>
            <a:custGeom>
              <a:avLst/>
              <a:gdLst/>
              <a:ahLst/>
              <a:cxnLst/>
              <a:rect l="l" t="t" r="r" b="b"/>
              <a:pathLst>
                <a:path w="13711" h="14044" extrusionOk="0">
                  <a:moveTo>
                    <a:pt x="1702" y="0"/>
                  </a:moveTo>
                  <a:cubicBezTo>
                    <a:pt x="1702" y="0"/>
                    <a:pt x="1" y="1101"/>
                    <a:pt x="501" y="2469"/>
                  </a:cubicBezTo>
                  <a:cubicBezTo>
                    <a:pt x="501" y="2469"/>
                    <a:pt x="101" y="5871"/>
                    <a:pt x="734" y="8206"/>
                  </a:cubicBezTo>
                  <a:cubicBezTo>
                    <a:pt x="1235" y="10141"/>
                    <a:pt x="1402" y="12943"/>
                    <a:pt x="2636" y="14044"/>
                  </a:cubicBezTo>
                  <a:cubicBezTo>
                    <a:pt x="1602" y="11809"/>
                    <a:pt x="1101" y="6338"/>
                    <a:pt x="3703" y="3970"/>
                  </a:cubicBezTo>
                  <a:cubicBezTo>
                    <a:pt x="6572" y="1368"/>
                    <a:pt x="13710" y="134"/>
                    <a:pt x="13710" y="134"/>
                  </a:cubicBezTo>
                  <a:lnTo>
                    <a:pt x="13710" y="101"/>
                  </a:lnTo>
                  <a:cubicBezTo>
                    <a:pt x="12643" y="301"/>
                    <a:pt x="10808" y="634"/>
                    <a:pt x="8440" y="834"/>
                  </a:cubicBezTo>
                  <a:cubicBezTo>
                    <a:pt x="7899" y="898"/>
                    <a:pt x="7355" y="929"/>
                    <a:pt x="6813" y="929"/>
                  </a:cubicBezTo>
                  <a:cubicBezTo>
                    <a:pt x="5081" y="929"/>
                    <a:pt x="3353" y="610"/>
                    <a:pt x="1702" y="0"/>
                  </a:cubicBezTo>
                  <a:close/>
                </a:path>
              </a:pathLst>
            </a:custGeom>
            <a:solidFill>
              <a:srgbClr val="92E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3188;p59">
              <a:extLst>
                <a:ext uri="{FF2B5EF4-FFF2-40B4-BE49-F238E27FC236}">
                  <a16:creationId xmlns:a16="http://schemas.microsoft.com/office/drawing/2014/main" id="{B7B47151-57E3-45EB-92EE-D0C22767D633}"/>
                </a:ext>
              </a:extLst>
            </p:cNvPr>
            <p:cNvSpPr/>
            <p:nvPr/>
          </p:nvSpPr>
          <p:spPr>
            <a:xfrm>
              <a:off x="3265000" y="2606475"/>
              <a:ext cx="342775" cy="351100"/>
            </a:xfrm>
            <a:custGeom>
              <a:avLst/>
              <a:gdLst/>
              <a:ahLst/>
              <a:cxnLst/>
              <a:rect l="l" t="t" r="r" b="b"/>
              <a:pathLst>
                <a:path w="13711" h="14044" extrusionOk="0">
                  <a:moveTo>
                    <a:pt x="1702" y="0"/>
                  </a:moveTo>
                  <a:cubicBezTo>
                    <a:pt x="1702" y="0"/>
                    <a:pt x="1" y="1101"/>
                    <a:pt x="501" y="2469"/>
                  </a:cubicBezTo>
                  <a:cubicBezTo>
                    <a:pt x="501" y="2469"/>
                    <a:pt x="101" y="5871"/>
                    <a:pt x="734" y="8206"/>
                  </a:cubicBezTo>
                  <a:cubicBezTo>
                    <a:pt x="1235" y="10141"/>
                    <a:pt x="1402" y="12943"/>
                    <a:pt x="2636" y="14044"/>
                  </a:cubicBezTo>
                  <a:cubicBezTo>
                    <a:pt x="1602" y="11809"/>
                    <a:pt x="1101" y="6338"/>
                    <a:pt x="3703" y="3970"/>
                  </a:cubicBezTo>
                  <a:cubicBezTo>
                    <a:pt x="6572" y="1368"/>
                    <a:pt x="13710" y="134"/>
                    <a:pt x="13710" y="134"/>
                  </a:cubicBezTo>
                  <a:lnTo>
                    <a:pt x="13710" y="101"/>
                  </a:lnTo>
                  <a:cubicBezTo>
                    <a:pt x="12643" y="301"/>
                    <a:pt x="10808" y="634"/>
                    <a:pt x="8440" y="834"/>
                  </a:cubicBezTo>
                  <a:cubicBezTo>
                    <a:pt x="7899" y="898"/>
                    <a:pt x="7355" y="929"/>
                    <a:pt x="6813" y="929"/>
                  </a:cubicBezTo>
                  <a:cubicBezTo>
                    <a:pt x="5081" y="929"/>
                    <a:pt x="3353" y="610"/>
                    <a:pt x="1702" y="0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3189;p59">
              <a:extLst>
                <a:ext uri="{FF2B5EF4-FFF2-40B4-BE49-F238E27FC236}">
                  <a16:creationId xmlns:a16="http://schemas.microsoft.com/office/drawing/2014/main" id="{8199F9F5-740C-426F-999E-9D7379805019}"/>
                </a:ext>
              </a:extLst>
            </p:cNvPr>
            <p:cNvSpPr/>
            <p:nvPr/>
          </p:nvSpPr>
          <p:spPr>
            <a:xfrm>
              <a:off x="3265000" y="2603975"/>
              <a:ext cx="396150" cy="376950"/>
            </a:xfrm>
            <a:custGeom>
              <a:avLst/>
              <a:gdLst/>
              <a:ahLst/>
              <a:cxnLst/>
              <a:rect l="l" t="t" r="r" b="b"/>
              <a:pathLst>
                <a:path w="15846" h="15078" fill="none" extrusionOk="0">
                  <a:moveTo>
                    <a:pt x="434" y="2569"/>
                  </a:moveTo>
                  <a:cubicBezTo>
                    <a:pt x="434" y="2569"/>
                    <a:pt x="67" y="5971"/>
                    <a:pt x="701" y="8306"/>
                  </a:cubicBezTo>
                  <a:cubicBezTo>
                    <a:pt x="1335" y="10641"/>
                    <a:pt x="1435" y="14311"/>
                    <a:pt x="3603" y="14711"/>
                  </a:cubicBezTo>
                  <a:cubicBezTo>
                    <a:pt x="5771" y="15078"/>
                    <a:pt x="13043" y="11008"/>
                    <a:pt x="14378" y="9574"/>
                  </a:cubicBezTo>
                  <a:cubicBezTo>
                    <a:pt x="15345" y="8573"/>
                    <a:pt x="15845" y="7272"/>
                    <a:pt x="15845" y="5905"/>
                  </a:cubicBezTo>
                  <a:cubicBezTo>
                    <a:pt x="15845" y="5137"/>
                    <a:pt x="14611" y="0"/>
                    <a:pt x="14611" y="0"/>
                  </a:cubicBezTo>
                  <a:cubicBezTo>
                    <a:pt x="12576" y="467"/>
                    <a:pt x="10441" y="801"/>
                    <a:pt x="8373" y="1001"/>
                  </a:cubicBezTo>
                  <a:cubicBezTo>
                    <a:pt x="6072" y="1235"/>
                    <a:pt x="3770" y="934"/>
                    <a:pt x="1668" y="134"/>
                  </a:cubicBezTo>
                  <a:cubicBezTo>
                    <a:pt x="1668" y="100"/>
                    <a:pt x="1" y="1235"/>
                    <a:pt x="434" y="2569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3190;p59">
              <a:extLst>
                <a:ext uri="{FF2B5EF4-FFF2-40B4-BE49-F238E27FC236}">
                  <a16:creationId xmlns:a16="http://schemas.microsoft.com/office/drawing/2014/main" id="{E8980F29-6C19-4868-91A5-5F72265E9B91}"/>
                </a:ext>
              </a:extLst>
            </p:cNvPr>
            <p:cNvSpPr/>
            <p:nvPr/>
          </p:nvSpPr>
          <p:spPr>
            <a:xfrm>
              <a:off x="3219125" y="2561450"/>
              <a:ext cx="97600" cy="140950"/>
            </a:xfrm>
            <a:custGeom>
              <a:avLst/>
              <a:gdLst/>
              <a:ahLst/>
              <a:cxnLst/>
              <a:rect l="l" t="t" r="r" b="b"/>
              <a:pathLst>
                <a:path w="3904" h="5638" extrusionOk="0">
                  <a:moveTo>
                    <a:pt x="2436" y="0"/>
                  </a:moveTo>
                  <a:cubicBezTo>
                    <a:pt x="1002" y="0"/>
                    <a:pt x="1" y="5004"/>
                    <a:pt x="2836" y="5638"/>
                  </a:cubicBezTo>
                  <a:lnTo>
                    <a:pt x="3770" y="3069"/>
                  </a:lnTo>
                  <a:cubicBezTo>
                    <a:pt x="3770" y="3069"/>
                    <a:pt x="3904" y="0"/>
                    <a:pt x="24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3191;p59">
              <a:extLst>
                <a:ext uri="{FF2B5EF4-FFF2-40B4-BE49-F238E27FC236}">
                  <a16:creationId xmlns:a16="http://schemas.microsoft.com/office/drawing/2014/main" id="{B50DE0AD-817C-4F8D-8EE0-036BA0D50991}"/>
                </a:ext>
              </a:extLst>
            </p:cNvPr>
            <p:cNvSpPr/>
            <p:nvPr/>
          </p:nvSpPr>
          <p:spPr>
            <a:xfrm>
              <a:off x="3219125" y="2561450"/>
              <a:ext cx="97600" cy="140950"/>
            </a:xfrm>
            <a:custGeom>
              <a:avLst/>
              <a:gdLst/>
              <a:ahLst/>
              <a:cxnLst/>
              <a:rect l="l" t="t" r="r" b="b"/>
              <a:pathLst>
                <a:path w="3904" h="5638" extrusionOk="0">
                  <a:moveTo>
                    <a:pt x="2436" y="0"/>
                  </a:moveTo>
                  <a:cubicBezTo>
                    <a:pt x="1002" y="0"/>
                    <a:pt x="1" y="5004"/>
                    <a:pt x="2836" y="5638"/>
                  </a:cubicBezTo>
                  <a:lnTo>
                    <a:pt x="3770" y="3069"/>
                  </a:lnTo>
                  <a:cubicBezTo>
                    <a:pt x="3770" y="3069"/>
                    <a:pt x="3904" y="0"/>
                    <a:pt x="2436" y="0"/>
                  </a:cubicBezTo>
                  <a:close/>
                </a:path>
              </a:pathLst>
            </a:custGeom>
            <a:solidFill>
              <a:srgbClr val="92E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3192;p59">
              <a:extLst>
                <a:ext uri="{FF2B5EF4-FFF2-40B4-BE49-F238E27FC236}">
                  <a16:creationId xmlns:a16="http://schemas.microsoft.com/office/drawing/2014/main" id="{69F6955F-E831-4B2F-8B2C-98DEFC36C4E9}"/>
                </a:ext>
              </a:extLst>
            </p:cNvPr>
            <p:cNvSpPr/>
            <p:nvPr/>
          </p:nvSpPr>
          <p:spPr>
            <a:xfrm>
              <a:off x="3219125" y="2561450"/>
              <a:ext cx="97600" cy="140950"/>
            </a:xfrm>
            <a:custGeom>
              <a:avLst/>
              <a:gdLst/>
              <a:ahLst/>
              <a:cxnLst/>
              <a:rect l="l" t="t" r="r" b="b"/>
              <a:pathLst>
                <a:path w="3904" h="5638" extrusionOk="0">
                  <a:moveTo>
                    <a:pt x="2436" y="0"/>
                  </a:moveTo>
                  <a:cubicBezTo>
                    <a:pt x="1002" y="0"/>
                    <a:pt x="1" y="5004"/>
                    <a:pt x="2836" y="5638"/>
                  </a:cubicBezTo>
                  <a:lnTo>
                    <a:pt x="3770" y="3069"/>
                  </a:lnTo>
                  <a:cubicBezTo>
                    <a:pt x="3770" y="3069"/>
                    <a:pt x="3904" y="0"/>
                    <a:pt x="2436" y="0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3193;p59">
              <a:extLst>
                <a:ext uri="{FF2B5EF4-FFF2-40B4-BE49-F238E27FC236}">
                  <a16:creationId xmlns:a16="http://schemas.microsoft.com/office/drawing/2014/main" id="{54836826-80F7-4C4E-999A-F32CF9193CBF}"/>
                </a:ext>
              </a:extLst>
            </p:cNvPr>
            <p:cNvSpPr/>
            <p:nvPr/>
          </p:nvSpPr>
          <p:spPr>
            <a:xfrm>
              <a:off x="3219125" y="2561450"/>
              <a:ext cx="97600" cy="140950"/>
            </a:xfrm>
            <a:custGeom>
              <a:avLst/>
              <a:gdLst/>
              <a:ahLst/>
              <a:cxnLst/>
              <a:rect l="l" t="t" r="r" b="b"/>
              <a:pathLst>
                <a:path w="3904" h="5638" fill="none" extrusionOk="0">
                  <a:moveTo>
                    <a:pt x="3770" y="3069"/>
                  </a:moveTo>
                  <a:cubicBezTo>
                    <a:pt x="3770" y="3069"/>
                    <a:pt x="3904" y="0"/>
                    <a:pt x="2436" y="0"/>
                  </a:cubicBezTo>
                  <a:cubicBezTo>
                    <a:pt x="1002" y="0"/>
                    <a:pt x="1" y="5004"/>
                    <a:pt x="2836" y="5638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3194;p59">
              <a:extLst>
                <a:ext uri="{FF2B5EF4-FFF2-40B4-BE49-F238E27FC236}">
                  <a16:creationId xmlns:a16="http://schemas.microsoft.com/office/drawing/2014/main" id="{19550DDD-F13D-4766-9386-92C76CEF780F}"/>
                </a:ext>
              </a:extLst>
            </p:cNvPr>
            <p:cNvSpPr/>
            <p:nvPr/>
          </p:nvSpPr>
          <p:spPr>
            <a:xfrm>
              <a:off x="3432625" y="2772425"/>
              <a:ext cx="113425" cy="115950"/>
            </a:xfrm>
            <a:custGeom>
              <a:avLst/>
              <a:gdLst/>
              <a:ahLst/>
              <a:cxnLst/>
              <a:rect l="l" t="t" r="r" b="b"/>
              <a:pathLst>
                <a:path w="4537" h="4638" fill="none" extrusionOk="0">
                  <a:moveTo>
                    <a:pt x="4537" y="1"/>
                  </a:moveTo>
                  <a:cubicBezTo>
                    <a:pt x="4537" y="1"/>
                    <a:pt x="1635" y="4637"/>
                    <a:pt x="1001" y="4637"/>
                  </a:cubicBezTo>
                  <a:cubicBezTo>
                    <a:pt x="367" y="4637"/>
                    <a:pt x="0" y="3670"/>
                    <a:pt x="0" y="3670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3195;p59">
              <a:extLst>
                <a:ext uri="{FF2B5EF4-FFF2-40B4-BE49-F238E27FC236}">
                  <a16:creationId xmlns:a16="http://schemas.microsoft.com/office/drawing/2014/main" id="{641DF584-020C-423E-84B1-B4A95538DB03}"/>
                </a:ext>
              </a:extLst>
            </p:cNvPr>
            <p:cNvSpPr/>
            <p:nvPr/>
          </p:nvSpPr>
          <p:spPr>
            <a:xfrm>
              <a:off x="3408450" y="2726550"/>
              <a:ext cx="55050" cy="48400"/>
            </a:xfrm>
            <a:custGeom>
              <a:avLst/>
              <a:gdLst/>
              <a:ahLst/>
              <a:cxnLst/>
              <a:rect l="l" t="t" r="r" b="b"/>
              <a:pathLst>
                <a:path w="2202" h="1936" fill="none" extrusionOk="0">
                  <a:moveTo>
                    <a:pt x="0" y="1"/>
                  </a:moveTo>
                  <a:cubicBezTo>
                    <a:pt x="133" y="1102"/>
                    <a:pt x="1101" y="1936"/>
                    <a:pt x="2202" y="1936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3196;p59">
              <a:extLst>
                <a:ext uri="{FF2B5EF4-FFF2-40B4-BE49-F238E27FC236}">
                  <a16:creationId xmlns:a16="http://schemas.microsoft.com/office/drawing/2014/main" id="{3882A5B7-5371-4193-99D0-31B88DD6C261}"/>
                </a:ext>
              </a:extLst>
            </p:cNvPr>
            <p:cNvSpPr/>
            <p:nvPr/>
          </p:nvSpPr>
          <p:spPr>
            <a:xfrm>
              <a:off x="3540200" y="2821625"/>
              <a:ext cx="55075" cy="39225"/>
            </a:xfrm>
            <a:custGeom>
              <a:avLst/>
              <a:gdLst/>
              <a:ahLst/>
              <a:cxnLst/>
              <a:rect l="l" t="t" r="r" b="b"/>
              <a:pathLst>
                <a:path w="2203" h="1569" fill="none" extrusionOk="0">
                  <a:moveTo>
                    <a:pt x="0" y="1"/>
                  </a:moveTo>
                  <a:cubicBezTo>
                    <a:pt x="0" y="1"/>
                    <a:pt x="101" y="1568"/>
                    <a:pt x="2202" y="1068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3197;p59">
              <a:extLst>
                <a:ext uri="{FF2B5EF4-FFF2-40B4-BE49-F238E27FC236}">
                  <a16:creationId xmlns:a16="http://schemas.microsoft.com/office/drawing/2014/main" id="{FF60EC56-287A-4BC4-B75A-05162AFB1A7D}"/>
                </a:ext>
              </a:extLst>
            </p:cNvPr>
            <p:cNvSpPr/>
            <p:nvPr/>
          </p:nvSpPr>
          <p:spPr>
            <a:xfrm>
              <a:off x="3446800" y="2673200"/>
              <a:ext cx="70900" cy="58400"/>
            </a:xfrm>
            <a:custGeom>
              <a:avLst/>
              <a:gdLst/>
              <a:ahLst/>
              <a:cxnLst/>
              <a:rect l="l" t="t" r="r" b="b"/>
              <a:pathLst>
                <a:path w="2836" h="2336" fill="none" extrusionOk="0">
                  <a:moveTo>
                    <a:pt x="2836" y="2335"/>
                  </a:moveTo>
                  <a:cubicBezTo>
                    <a:pt x="2836" y="2335"/>
                    <a:pt x="1969" y="133"/>
                    <a:pt x="0" y="0"/>
                  </a:cubicBezTo>
                </a:path>
              </a:pathLst>
            </a:custGeom>
            <a:noFill/>
            <a:ln w="15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3198;p59">
              <a:extLst>
                <a:ext uri="{FF2B5EF4-FFF2-40B4-BE49-F238E27FC236}">
                  <a16:creationId xmlns:a16="http://schemas.microsoft.com/office/drawing/2014/main" id="{843CF6BA-1264-483B-8A9A-E74BE3769BD1}"/>
                </a:ext>
              </a:extLst>
            </p:cNvPr>
            <p:cNvSpPr/>
            <p:nvPr/>
          </p:nvSpPr>
          <p:spPr>
            <a:xfrm>
              <a:off x="3561050" y="2759925"/>
              <a:ext cx="64225" cy="36700"/>
            </a:xfrm>
            <a:custGeom>
              <a:avLst/>
              <a:gdLst/>
              <a:ahLst/>
              <a:cxnLst/>
              <a:rect l="l" t="t" r="r" b="b"/>
              <a:pathLst>
                <a:path w="2569" h="1468" fill="none" extrusionOk="0">
                  <a:moveTo>
                    <a:pt x="2569" y="1468"/>
                  </a:moveTo>
                  <a:cubicBezTo>
                    <a:pt x="1702" y="0"/>
                    <a:pt x="0" y="367"/>
                    <a:pt x="0" y="367"/>
                  </a:cubicBezTo>
                </a:path>
              </a:pathLst>
            </a:custGeom>
            <a:noFill/>
            <a:ln w="15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3199;p59">
              <a:extLst>
                <a:ext uri="{FF2B5EF4-FFF2-40B4-BE49-F238E27FC236}">
                  <a16:creationId xmlns:a16="http://schemas.microsoft.com/office/drawing/2014/main" id="{487B37AA-D0FA-485F-8563-302679C322E2}"/>
                </a:ext>
              </a:extLst>
            </p:cNvPr>
            <p:cNvSpPr/>
            <p:nvPr/>
          </p:nvSpPr>
          <p:spPr>
            <a:xfrm>
              <a:off x="3371750" y="2876675"/>
              <a:ext cx="30875" cy="33375"/>
            </a:xfrm>
            <a:custGeom>
              <a:avLst/>
              <a:gdLst/>
              <a:ahLst/>
              <a:cxnLst/>
              <a:rect l="l" t="t" r="r" b="b"/>
              <a:pathLst>
                <a:path w="1235" h="1335" fill="none" extrusionOk="0">
                  <a:moveTo>
                    <a:pt x="0" y="0"/>
                  </a:moveTo>
                  <a:cubicBezTo>
                    <a:pt x="67" y="667"/>
                    <a:pt x="567" y="1201"/>
                    <a:pt x="1235" y="1335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3200;p59">
              <a:extLst>
                <a:ext uri="{FF2B5EF4-FFF2-40B4-BE49-F238E27FC236}">
                  <a16:creationId xmlns:a16="http://schemas.microsoft.com/office/drawing/2014/main" id="{12186342-88CB-4FFF-81C2-33AD81AD7F8E}"/>
                </a:ext>
              </a:extLst>
            </p:cNvPr>
            <p:cNvSpPr/>
            <p:nvPr/>
          </p:nvSpPr>
          <p:spPr>
            <a:xfrm>
              <a:off x="3588575" y="2603150"/>
              <a:ext cx="110925" cy="361950"/>
            </a:xfrm>
            <a:custGeom>
              <a:avLst/>
              <a:gdLst/>
              <a:ahLst/>
              <a:cxnLst/>
              <a:rect l="l" t="t" r="r" b="b"/>
              <a:pathLst>
                <a:path w="4437" h="14478" fill="none" extrusionOk="0">
                  <a:moveTo>
                    <a:pt x="0" y="12609"/>
                  </a:moveTo>
                  <a:cubicBezTo>
                    <a:pt x="0" y="12609"/>
                    <a:pt x="334" y="14477"/>
                    <a:pt x="2402" y="10741"/>
                  </a:cubicBezTo>
                  <a:cubicBezTo>
                    <a:pt x="4437" y="6972"/>
                    <a:pt x="1735" y="0"/>
                    <a:pt x="1735" y="0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3201;p59">
              <a:extLst>
                <a:ext uri="{FF2B5EF4-FFF2-40B4-BE49-F238E27FC236}">
                  <a16:creationId xmlns:a16="http://schemas.microsoft.com/office/drawing/2014/main" id="{4EA174DF-7121-4BBD-9D06-221716D7F18A}"/>
                </a:ext>
              </a:extLst>
            </p:cNvPr>
            <p:cNvSpPr/>
            <p:nvPr/>
          </p:nvSpPr>
          <p:spPr>
            <a:xfrm>
              <a:off x="3428450" y="3359525"/>
              <a:ext cx="850" cy="1675"/>
            </a:xfrm>
            <a:custGeom>
              <a:avLst/>
              <a:gdLst/>
              <a:ahLst/>
              <a:cxnLst/>
              <a:rect l="l" t="t" r="r" b="b"/>
              <a:pathLst>
                <a:path w="34" h="67" extrusionOk="0">
                  <a:moveTo>
                    <a:pt x="34" y="0"/>
                  </a:moveTo>
                  <a:cubicBezTo>
                    <a:pt x="1" y="33"/>
                    <a:pt x="1" y="33"/>
                    <a:pt x="1" y="67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5" name="Google Shape;765;p33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Niveles de madurez</a:t>
            </a:r>
            <a:endParaRPr dirty="0"/>
          </a:p>
        </p:txBody>
      </p:sp>
      <p:sp>
        <p:nvSpPr>
          <p:cNvPr id="766" name="Google Shape;766;p33"/>
          <p:cNvSpPr txBox="1">
            <a:spLocks noGrp="1"/>
          </p:cNvSpPr>
          <p:nvPr>
            <p:ph type="title" idx="2"/>
          </p:nvPr>
        </p:nvSpPr>
        <p:spPr>
          <a:xfrm>
            <a:off x="670477" y="3040728"/>
            <a:ext cx="1742700" cy="47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</a:t>
            </a:r>
            <a:endParaRPr dirty="0"/>
          </a:p>
        </p:txBody>
      </p:sp>
      <p:sp>
        <p:nvSpPr>
          <p:cNvPr id="767" name="Google Shape;767;p33"/>
          <p:cNvSpPr txBox="1">
            <a:spLocks noGrp="1"/>
          </p:cNvSpPr>
          <p:nvPr>
            <p:ph type="subTitle" idx="1"/>
          </p:nvPr>
        </p:nvSpPr>
        <p:spPr>
          <a:xfrm>
            <a:off x="713431" y="3968075"/>
            <a:ext cx="17427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ES" dirty="0"/>
              <a:t>Poner lo hecho en otro lugar en contextos más cercanos</a:t>
            </a:r>
            <a:endParaRPr dirty="0"/>
          </a:p>
        </p:txBody>
      </p:sp>
      <p:sp>
        <p:nvSpPr>
          <p:cNvPr id="768" name="Google Shape;768;p33"/>
          <p:cNvSpPr txBox="1">
            <a:spLocks noGrp="1"/>
          </p:cNvSpPr>
          <p:nvPr>
            <p:ph type="subTitle" idx="3"/>
          </p:nvPr>
        </p:nvSpPr>
        <p:spPr>
          <a:xfrm>
            <a:off x="713431" y="3591575"/>
            <a:ext cx="1742700" cy="3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 dirty="0"/>
              <a:t>Réplica</a:t>
            </a:r>
            <a:endParaRPr dirty="0"/>
          </a:p>
        </p:txBody>
      </p:sp>
      <p:sp>
        <p:nvSpPr>
          <p:cNvPr id="769" name="Google Shape;769;p33"/>
          <p:cNvSpPr txBox="1">
            <a:spLocks noGrp="1"/>
          </p:cNvSpPr>
          <p:nvPr>
            <p:ph type="title" idx="4"/>
          </p:nvPr>
        </p:nvSpPr>
        <p:spPr>
          <a:xfrm>
            <a:off x="2569634" y="3095336"/>
            <a:ext cx="1742700" cy="47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2</a:t>
            </a:r>
            <a:endParaRPr dirty="0"/>
          </a:p>
        </p:txBody>
      </p:sp>
      <p:sp>
        <p:nvSpPr>
          <p:cNvPr id="770" name="Google Shape;770;p33"/>
          <p:cNvSpPr txBox="1">
            <a:spLocks noGrp="1"/>
          </p:cNvSpPr>
          <p:nvPr>
            <p:ph type="subTitle" idx="5"/>
          </p:nvPr>
        </p:nvSpPr>
        <p:spPr>
          <a:xfrm>
            <a:off x="2690984" y="4187866"/>
            <a:ext cx="17427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 dirty="0"/>
              <a:t>Reinterpretar </a:t>
            </a:r>
            <a:r>
              <a:rPr lang="es-MX" sz="1200" dirty="0"/>
              <a:t>e los problemas para explorar nuevas alternativas</a:t>
            </a:r>
            <a:endParaRPr sz="1200" dirty="0"/>
          </a:p>
        </p:txBody>
      </p:sp>
      <p:sp>
        <p:nvSpPr>
          <p:cNvPr id="771" name="Google Shape;771;p33"/>
          <p:cNvSpPr txBox="1">
            <a:spLocks noGrp="1"/>
          </p:cNvSpPr>
          <p:nvPr>
            <p:ph type="subTitle" idx="6"/>
          </p:nvPr>
        </p:nvSpPr>
        <p:spPr>
          <a:xfrm>
            <a:off x="2572511" y="3591574"/>
            <a:ext cx="2112033" cy="43134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sz="1600" dirty="0"/>
              <a:t>Redefinición o replanteamiento</a:t>
            </a:r>
            <a:endParaRPr sz="1600" dirty="0"/>
          </a:p>
        </p:txBody>
      </p:sp>
      <p:sp>
        <p:nvSpPr>
          <p:cNvPr id="772" name="Google Shape;772;p33"/>
          <p:cNvSpPr txBox="1">
            <a:spLocks noGrp="1"/>
          </p:cNvSpPr>
          <p:nvPr>
            <p:ph type="title" idx="7"/>
          </p:nvPr>
        </p:nvSpPr>
        <p:spPr>
          <a:xfrm>
            <a:off x="4539049" y="3105779"/>
            <a:ext cx="1742700" cy="47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3</a:t>
            </a:r>
            <a:endParaRPr dirty="0"/>
          </a:p>
        </p:txBody>
      </p:sp>
      <p:sp>
        <p:nvSpPr>
          <p:cNvPr id="773" name="Google Shape;773;p33"/>
          <p:cNvSpPr txBox="1">
            <a:spLocks noGrp="1"/>
          </p:cNvSpPr>
          <p:nvPr>
            <p:ph type="subTitle" idx="8"/>
          </p:nvPr>
        </p:nvSpPr>
        <p:spPr>
          <a:xfrm>
            <a:off x="4539049" y="4365907"/>
            <a:ext cx="2005389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/>
              <a:t>Añadir ideas complementarias</a:t>
            </a:r>
            <a:endParaRPr dirty="0"/>
          </a:p>
        </p:txBody>
      </p:sp>
      <p:sp>
        <p:nvSpPr>
          <p:cNvPr id="774" name="Google Shape;774;p33"/>
          <p:cNvSpPr txBox="1">
            <a:spLocks noGrp="1"/>
          </p:cNvSpPr>
          <p:nvPr>
            <p:ph type="subTitle" idx="9"/>
          </p:nvPr>
        </p:nvSpPr>
        <p:spPr>
          <a:xfrm>
            <a:off x="4696373" y="3591575"/>
            <a:ext cx="1742700" cy="3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sz="1600" dirty="0"/>
              <a:t>Incrementación progresiva:</a:t>
            </a:r>
            <a:endParaRPr sz="1600" dirty="0"/>
          </a:p>
        </p:txBody>
      </p:sp>
      <p:sp>
        <p:nvSpPr>
          <p:cNvPr id="775" name="Google Shape;775;p33"/>
          <p:cNvSpPr txBox="1">
            <a:spLocks noGrp="1"/>
          </p:cNvSpPr>
          <p:nvPr>
            <p:ph type="title" idx="13"/>
          </p:nvPr>
        </p:nvSpPr>
        <p:spPr>
          <a:xfrm>
            <a:off x="6544438" y="3077947"/>
            <a:ext cx="1742700" cy="47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4</a:t>
            </a:r>
            <a:endParaRPr dirty="0"/>
          </a:p>
        </p:txBody>
      </p:sp>
      <p:sp>
        <p:nvSpPr>
          <p:cNvPr id="776" name="Google Shape;776;p33"/>
          <p:cNvSpPr txBox="1">
            <a:spLocks noGrp="1"/>
          </p:cNvSpPr>
          <p:nvPr>
            <p:ph type="subTitle" idx="14"/>
          </p:nvPr>
        </p:nvSpPr>
        <p:spPr>
          <a:xfrm>
            <a:off x="6649803" y="4126183"/>
            <a:ext cx="1742700" cy="9556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ES" sz="1200" dirty="0"/>
              <a:t>Nuevas relaciones entre ideas compatibles o pasos que sofistican el producto</a:t>
            </a:r>
            <a:endParaRPr sz="1200" dirty="0"/>
          </a:p>
        </p:txBody>
      </p:sp>
      <p:sp>
        <p:nvSpPr>
          <p:cNvPr id="777" name="Google Shape;777;p33"/>
          <p:cNvSpPr txBox="1">
            <a:spLocks noGrp="1"/>
          </p:cNvSpPr>
          <p:nvPr>
            <p:ph type="subTitle" idx="15"/>
          </p:nvPr>
        </p:nvSpPr>
        <p:spPr>
          <a:xfrm>
            <a:off x="6687844" y="3591575"/>
            <a:ext cx="1742700" cy="3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sz="1800" dirty="0"/>
              <a:t>Incremento de pasos</a:t>
            </a:r>
            <a:endParaRPr sz="1800" dirty="0"/>
          </a:p>
        </p:txBody>
      </p:sp>
      <p:grpSp>
        <p:nvGrpSpPr>
          <p:cNvPr id="778" name="Google Shape;778;p33"/>
          <p:cNvGrpSpPr/>
          <p:nvPr/>
        </p:nvGrpSpPr>
        <p:grpSpPr>
          <a:xfrm>
            <a:off x="1427440" y="2702634"/>
            <a:ext cx="314683" cy="361998"/>
            <a:chOff x="-42971725" y="3217825"/>
            <a:chExt cx="275675" cy="317125"/>
          </a:xfrm>
        </p:grpSpPr>
        <p:sp>
          <p:nvSpPr>
            <p:cNvPr id="779" name="Google Shape;779;p33"/>
            <p:cNvSpPr/>
            <p:nvPr/>
          </p:nvSpPr>
          <p:spPr>
            <a:xfrm>
              <a:off x="-42951250" y="3279250"/>
              <a:ext cx="233950" cy="152050"/>
            </a:xfrm>
            <a:custGeom>
              <a:avLst/>
              <a:gdLst/>
              <a:ahLst/>
              <a:cxnLst/>
              <a:rect l="l" t="t" r="r" b="b"/>
              <a:pathLst>
                <a:path w="9358" h="6082" extrusionOk="0">
                  <a:moveTo>
                    <a:pt x="379" y="1"/>
                  </a:moveTo>
                  <a:cubicBezTo>
                    <a:pt x="158" y="1"/>
                    <a:pt x="1" y="221"/>
                    <a:pt x="1" y="410"/>
                  </a:cubicBezTo>
                  <a:lnTo>
                    <a:pt x="1" y="6081"/>
                  </a:lnTo>
                  <a:lnTo>
                    <a:pt x="9357" y="6081"/>
                  </a:lnTo>
                  <a:lnTo>
                    <a:pt x="9357" y="410"/>
                  </a:lnTo>
                  <a:cubicBezTo>
                    <a:pt x="9357" y="158"/>
                    <a:pt x="9168" y="1"/>
                    <a:pt x="897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33"/>
            <p:cNvSpPr/>
            <p:nvPr/>
          </p:nvSpPr>
          <p:spPr>
            <a:xfrm>
              <a:off x="-42971725" y="3451750"/>
              <a:ext cx="275675" cy="83200"/>
            </a:xfrm>
            <a:custGeom>
              <a:avLst/>
              <a:gdLst/>
              <a:ahLst/>
              <a:cxnLst/>
              <a:rect l="l" t="t" r="r" b="b"/>
              <a:pathLst>
                <a:path w="11027" h="3328" extrusionOk="0">
                  <a:moveTo>
                    <a:pt x="63" y="0"/>
                  </a:moveTo>
                  <a:cubicBezTo>
                    <a:pt x="32" y="126"/>
                    <a:pt x="0" y="284"/>
                    <a:pt x="0" y="410"/>
                  </a:cubicBezTo>
                  <a:cubicBezTo>
                    <a:pt x="0" y="1103"/>
                    <a:pt x="536" y="1670"/>
                    <a:pt x="1198" y="1670"/>
                  </a:cubicBezTo>
                  <a:lnTo>
                    <a:pt x="3151" y="1670"/>
                  </a:lnTo>
                  <a:lnTo>
                    <a:pt x="2615" y="2710"/>
                  </a:lnTo>
                  <a:cubicBezTo>
                    <a:pt x="2521" y="2930"/>
                    <a:pt x="2615" y="3182"/>
                    <a:pt x="2836" y="3277"/>
                  </a:cubicBezTo>
                  <a:cubicBezTo>
                    <a:pt x="2889" y="3312"/>
                    <a:pt x="2949" y="3328"/>
                    <a:pt x="3009" y="3328"/>
                  </a:cubicBezTo>
                  <a:cubicBezTo>
                    <a:pt x="3166" y="3328"/>
                    <a:pt x="3326" y="3224"/>
                    <a:pt x="3371" y="3088"/>
                  </a:cubicBezTo>
                  <a:lnTo>
                    <a:pt x="4096" y="1639"/>
                  </a:lnTo>
                  <a:lnTo>
                    <a:pt x="5073" y="1639"/>
                  </a:lnTo>
                  <a:lnTo>
                    <a:pt x="5073" y="2867"/>
                  </a:lnTo>
                  <a:cubicBezTo>
                    <a:pt x="5073" y="3119"/>
                    <a:pt x="5262" y="3308"/>
                    <a:pt x="5514" y="3308"/>
                  </a:cubicBezTo>
                  <a:cubicBezTo>
                    <a:pt x="5734" y="3308"/>
                    <a:pt x="5892" y="3119"/>
                    <a:pt x="5892" y="2867"/>
                  </a:cubicBezTo>
                  <a:lnTo>
                    <a:pt x="5892" y="1639"/>
                  </a:lnTo>
                  <a:lnTo>
                    <a:pt x="6868" y="1639"/>
                  </a:lnTo>
                  <a:lnTo>
                    <a:pt x="7593" y="3088"/>
                  </a:lnTo>
                  <a:cubicBezTo>
                    <a:pt x="7688" y="3230"/>
                    <a:pt x="7835" y="3301"/>
                    <a:pt x="7983" y="3301"/>
                  </a:cubicBezTo>
                  <a:cubicBezTo>
                    <a:pt x="8032" y="3301"/>
                    <a:pt x="8081" y="3293"/>
                    <a:pt x="8129" y="3277"/>
                  </a:cubicBezTo>
                  <a:cubicBezTo>
                    <a:pt x="8349" y="3151"/>
                    <a:pt x="8412" y="2930"/>
                    <a:pt x="8349" y="2710"/>
                  </a:cubicBezTo>
                  <a:lnTo>
                    <a:pt x="7814" y="1670"/>
                  </a:lnTo>
                  <a:lnTo>
                    <a:pt x="9767" y="1670"/>
                  </a:lnTo>
                  <a:cubicBezTo>
                    <a:pt x="10429" y="1670"/>
                    <a:pt x="11027" y="1103"/>
                    <a:pt x="11027" y="410"/>
                  </a:cubicBezTo>
                  <a:cubicBezTo>
                    <a:pt x="11027" y="252"/>
                    <a:pt x="10964" y="126"/>
                    <a:pt x="1093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33"/>
            <p:cNvSpPr/>
            <p:nvPr/>
          </p:nvSpPr>
          <p:spPr>
            <a:xfrm>
              <a:off x="-42866975" y="3217825"/>
              <a:ext cx="63025" cy="40975"/>
            </a:xfrm>
            <a:custGeom>
              <a:avLst/>
              <a:gdLst/>
              <a:ahLst/>
              <a:cxnLst/>
              <a:rect l="l" t="t" r="r" b="b"/>
              <a:pathLst>
                <a:path w="2521" h="1639" extrusionOk="0">
                  <a:moveTo>
                    <a:pt x="442" y="0"/>
                  </a:moveTo>
                  <a:cubicBezTo>
                    <a:pt x="221" y="0"/>
                    <a:pt x="1" y="189"/>
                    <a:pt x="1" y="410"/>
                  </a:cubicBezTo>
                  <a:lnTo>
                    <a:pt x="1" y="1639"/>
                  </a:lnTo>
                  <a:lnTo>
                    <a:pt x="2489" y="1639"/>
                  </a:lnTo>
                  <a:lnTo>
                    <a:pt x="2489" y="410"/>
                  </a:lnTo>
                  <a:lnTo>
                    <a:pt x="2521" y="410"/>
                  </a:lnTo>
                  <a:cubicBezTo>
                    <a:pt x="2521" y="189"/>
                    <a:pt x="2332" y="0"/>
                    <a:pt x="21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2" name="Google Shape;782;p33"/>
          <p:cNvGrpSpPr/>
          <p:nvPr/>
        </p:nvGrpSpPr>
        <p:grpSpPr>
          <a:xfrm>
            <a:off x="3394625" y="2718187"/>
            <a:ext cx="363254" cy="330892"/>
            <a:chOff x="-40745125" y="3632900"/>
            <a:chExt cx="318225" cy="289875"/>
          </a:xfrm>
        </p:grpSpPr>
        <p:sp>
          <p:nvSpPr>
            <p:cNvPr id="783" name="Google Shape;783;p33"/>
            <p:cNvSpPr/>
            <p:nvPr/>
          </p:nvSpPr>
          <p:spPr>
            <a:xfrm>
              <a:off x="-40745125" y="3632900"/>
              <a:ext cx="300125" cy="82725"/>
            </a:xfrm>
            <a:custGeom>
              <a:avLst/>
              <a:gdLst/>
              <a:ahLst/>
              <a:cxnLst/>
              <a:rect l="l" t="t" r="r" b="b"/>
              <a:pathLst>
                <a:path w="12005" h="3309" extrusionOk="0">
                  <a:moveTo>
                    <a:pt x="1671" y="0"/>
                  </a:moveTo>
                  <a:cubicBezTo>
                    <a:pt x="757" y="0"/>
                    <a:pt x="1" y="757"/>
                    <a:pt x="1" y="1670"/>
                  </a:cubicBezTo>
                  <a:cubicBezTo>
                    <a:pt x="1" y="2552"/>
                    <a:pt x="757" y="3308"/>
                    <a:pt x="1671" y="3308"/>
                  </a:cubicBezTo>
                  <a:lnTo>
                    <a:pt x="11469" y="3308"/>
                  </a:lnTo>
                  <a:cubicBezTo>
                    <a:pt x="11815" y="3308"/>
                    <a:pt x="12004" y="2930"/>
                    <a:pt x="11784" y="2647"/>
                  </a:cubicBezTo>
                  <a:cubicBezTo>
                    <a:pt x="11595" y="2363"/>
                    <a:pt x="11469" y="2017"/>
                    <a:pt x="11469" y="1670"/>
                  </a:cubicBezTo>
                  <a:cubicBezTo>
                    <a:pt x="11469" y="1292"/>
                    <a:pt x="11595" y="946"/>
                    <a:pt x="11784" y="662"/>
                  </a:cubicBezTo>
                  <a:cubicBezTo>
                    <a:pt x="11973" y="410"/>
                    <a:pt x="11784" y="0"/>
                    <a:pt x="1146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3"/>
            <p:cNvSpPr/>
            <p:nvPr/>
          </p:nvSpPr>
          <p:spPr>
            <a:xfrm>
              <a:off x="-40508050" y="3736075"/>
              <a:ext cx="21300" cy="82725"/>
            </a:xfrm>
            <a:custGeom>
              <a:avLst/>
              <a:gdLst/>
              <a:ahLst/>
              <a:cxnLst/>
              <a:rect l="l" t="t" r="r" b="b"/>
              <a:pathLst>
                <a:path w="852" h="3309" extrusionOk="0">
                  <a:moveTo>
                    <a:pt x="1" y="1"/>
                  </a:moveTo>
                  <a:lnTo>
                    <a:pt x="1" y="3309"/>
                  </a:lnTo>
                  <a:lnTo>
                    <a:pt x="852" y="3309"/>
                  </a:lnTo>
                  <a:lnTo>
                    <a:pt x="85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3"/>
            <p:cNvSpPr/>
            <p:nvPr/>
          </p:nvSpPr>
          <p:spPr>
            <a:xfrm>
              <a:off x="-40466300" y="3736875"/>
              <a:ext cx="39400" cy="82725"/>
            </a:xfrm>
            <a:custGeom>
              <a:avLst/>
              <a:gdLst/>
              <a:ahLst/>
              <a:cxnLst/>
              <a:rect l="l" t="t" r="r" b="b"/>
              <a:pathLst>
                <a:path w="1576" h="3309" extrusionOk="0">
                  <a:moveTo>
                    <a:pt x="1" y="0"/>
                  </a:moveTo>
                  <a:lnTo>
                    <a:pt x="1" y="3308"/>
                  </a:lnTo>
                  <a:lnTo>
                    <a:pt x="1198" y="3308"/>
                  </a:lnTo>
                  <a:cubicBezTo>
                    <a:pt x="1387" y="3277"/>
                    <a:pt x="1576" y="3088"/>
                    <a:pt x="1576" y="2899"/>
                  </a:cubicBezTo>
                  <a:lnTo>
                    <a:pt x="1576" y="410"/>
                  </a:lnTo>
                  <a:cubicBezTo>
                    <a:pt x="1576" y="158"/>
                    <a:pt x="1387" y="0"/>
                    <a:pt x="11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3"/>
            <p:cNvSpPr/>
            <p:nvPr/>
          </p:nvSpPr>
          <p:spPr>
            <a:xfrm>
              <a:off x="-40723050" y="3736075"/>
              <a:ext cx="194550" cy="82725"/>
            </a:xfrm>
            <a:custGeom>
              <a:avLst/>
              <a:gdLst/>
              <a:ahLst/>
              <a:cxnLst/>
              <a:rect l="l" t="t" r="r" b="b"/>
              <a:pathLst>
                <a:path w="7782" h="3309" extrusionOk="0">
                  <a:moveTo>
                    <a:pt x="441" y="1"/>
                  </a:moveTo>
                  <a:cubicBezTo>
                    <a:pt x="189" y="1"/>
                    <a:pt x="0" y="221"/>
                    <a:pt x="0" y="442"/>
                  </a:cubicBezTo>
                  <a:lnTo>
                    <a:pt x="0" y="2931"/>
                  </a:lnTo>
                  <a:cubicBezTo>
                    <a:pt x="0" y="3151"/>
                    <a:pt x="189" y="3309"/>
                    <a:pt x="441" y="3309"/>
                  </a:cubicBezTo>
                  <a:lnTo>
                    <a:pt x="7782" y="3309"/>
                  </a:lnTo>
                  <a:lnTo>
                    <a:pt x="778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3"/>
            <p:cNvSpPr/>
            <p:nvPr/>
          </p:nvSpPr>
          <p:spPr>
            <a:xfrm>
              <a:off x="-40681325" y="3839250"/>
              <a:ext cx="21300" cy="82725"/>
            </a:xfrm>
            <a:custGeom>
              <a:avLst/>
              <a:gdLst/>
              <a:ahLst/>
              <a:cxnLst/>
              <a:rect l="l" t="t" r="r" b="b"/>
              <a:pathLst>
                <a:path w="852" h="3309" extrusionOk="0">
                  <a:moveTo>
                    <a:pt x="1" y="1"/>
                  </a:moveTo>
                  <a:lnTo>
                    <a:pt x="1" y="3309"/>
                  </a:lnTo>
                  <a:lnTo>
                    <a:pt x="851" y="3309"/>
                  </a:lnTo>
                  <a:lnTo>
                    <a:pt x="85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3"/>
            <p:cNvSpPr/>
            <p:nvPr/>
          </p:nvSpPr>
          <p:spPr>
            <a:xfrm>
              <a:off x="-40639575" y="3840825"/>
              <a:ext cx="190625" cy="81950"/>
            </a:xfrm>
            <a:custGeom>
              <a:avLst/>
              <a:gdLst/>
              <a:ahLst/>
              <a:cxnLst/>
              <a:rect l="l" t="t" r="r" b="b"/>
              <a:pathLst>
                <a:path w="7625" h="3278" extrusionOk="0">
                  <a:moveTo>
                    <a:pt x="1" y="1"/>
                  </a:moveTo>
                  <a:lnTo>
                    <a:pt x="1" y="3277"/>
                  </a:lnTo>
                  <a:lnTo>
                    <a:pt x="7247" y="3277"/>
                  </a:lnTo>
                  <a:cubicBezTo>
                    <a:pt x="7467" y="3277"/>
                    <a:pt x="7625" y="3057"/>
                    <a:pt x="7625" y="2868"/>
                  </a:cubicBezTo>
                  <a:lnTo>
                    <a:pt x="7625" y="379"/>
                  </a:lnTo>
                  <a:cubicBezTo>
                    <a:pt x="7625" y="158"/>
                    <a:pt x="7436" y="1"/>
                    <a:pt x="72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3"/>
            <p:cNvSpPr/>
            <p:nvPr/>
          </p:nvSpPr>
          <p:spPr>
            <a:xfrm>
              <a:off x="-40745125" y="3840050"/>
              <a:ext cx="43350" cy="82725"/>
            </a:xfrm>
            <a:custGeom>
              <a:avLst/>
              <a:gdLst/>
              <a:ahLst/>
              <a:cxnLst/>
              <a:rect l="l" t="t" r="r" b="b"/>
              <a:pathLst>
                <a:path w="1734" h="3309" extrusionOk="0">
                  <a:moveTo>
                    <a:pt x="442" y="0"/>
                  </a:moveTo>
                  <a:cubicBezTo>
                    <a:pt x="190" y="0"/>
                    <a:pt x="1" y="189"/>
                    <a:pt x="1" y="378"/>
                  </a:cubicBezTo>
                  <a:lnTo>
                    <a:pt x="1" y="2867"/>
                  </a:lnTo>
                  <a:cubicBezTo>
                    <a:pt x="1" y="3088"/>
                    <a:pt x="190" y="3308"/>
                    <a:pt x="442" y="3308"/>
                  </a:cubicBezTo>
                  <a:lnTo>
                    <a:pt x="1734" y="3308"/>
                  </a:lnTo>
                  <a:lnTo>
                    <a:pt x="173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0" name="Google Shape;790;p33"/>
          <p:cNvGrpSpPr/>
          <p:nvPr/>
        </p:nvGrpSpPr>
        <p:grpSpPr>
          <a:xfrm>
            <a:off x="7327841" y="2648039"/>
            <a:ext cx="462705" cy="471182"/>
            <a:chOff x="7265625" y="2682226"/>
            <a:chExt cx="462705" cy="471182"/>
          </a:xfrm>
        </p:grpSpPr>
        <p:sp>
          <p:nvSpPr>
            <p:cNvPr id="791" name="Google Shape;791;p33"/>
            <p:cNvSpPr/>
            <p:nvPr/>
          </p:nvSpPr>
          <p:spPr>
            <a:xfrm>
              <a:off x="7330057" y="2899216"/>
              <a:ext cx="337371" cy="151137"/>
            </a:xfrm>
            <a:custGeom>
              <a:avLst/>
              <a:gdLst/>
              <a:ahLst/>
              <a:cxnLst/>
              <a:rect l="l" t="t" r="r" b="b"/>
              <a:pathLst>
                <a:path w="9074" h="4065" extrusionOk="0">
                  <a:moveTo>
                    <a:pt x="0" y="0"/>
                  </a:moveTo>
                  <a:lnTo>
                    <a:pt x="0" y="2017"/>
                  </a:lnTo>
                  <a:cubicBezTo>
                    <a:pt x="0" y="3529"/>
                    <a:pt x="2741" y="4065"/>
                    <a:pt x="4505" y="4065"/>
                  </a:cubicBezTo>
                  <a:cubicBezTo>
                    <a:pt x="6774" y="4065"/>
                    <a:pt x="9074" y="3371"/>
                    <a:pt x="9074" y="2017"/>
                  </a:cubicBezTo>
                  <a:lnTo>
                    <a:pt x="9074" y="0"/>
                  </a:lnTo>
                  <a:lnTo>
                    <a:pt x="5135" y="2237"/>
                  </a:lnTo>
                  <a:cubicBezTo>
                    <a:pt x="4953" y="2359"/>
                    <a:pt x="4748" y="2415"/>
                    <a:pt x="4546" y="2415"/>
                  </a:cubicBezTo>
                  <a:cubicBezTo>
                    <a:pt x="4330" y="2415"/>
                    <a:pt x="4117" y="2351"/>
                    <a:pt x="3938" y="2237"/>
                  </a:cubicBezTo>
                  <a:cubicBezTo>
                    <a:pt x="3623" y="2048"/>
                    <a:pt x="315" y="22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3"/>
            <p:cNvSpPr/>
            <p:nvPr/>
          </p:nvSpPr>
          <p:spPr>
            <a:xfrm>
              <a:off x="7265625" y="2682226"/>
              <a:ext cx="462705" cy="471182"/>
            </a:xfrm>
            <a:custGeom>
              <a:avLst/>
              <a:gdLst/>
              <a:ahLst/>
              <a:cxnLst/>
              <a:rect l="l" t="t" r="r" b="b"/>
              <a:pathLst>
                <a:path w="12445" h="12673" extrusionOk="0">
                  <a:moveTo>
                    <a:pt x="6254" y="0"/>
                  </a:moveTo>
                  <a:cubicBezTo>
                    <a:pt x="6183" y="0"/>
                    <a:pt x="6112" y="24"/>
                    <a:pt x="6049" y="71"/>
                  </a:cubicBezTo>
                  <a:lnTo>
                    <a:pt x="284" y="3379"/>
                  </a:lnTo>
                  <a:cubicBezTo>
                    <a:pt x="0" y="3537"/>
                    <a:pt x="0" y="3915"/>
                    <a:pt x="284" y="4072"/>
                  </a:cubicBezTo>
                  <a:lnTo>
                    <a:pt x="6049" y="7380"/>
                  </a:lnTo>
                  <a:cubicBezTo>
                    <a:pt x="6112" y="7427"/>
                    <a:pt x="6183" y="7451"/>
                    <a:pt x="6254" y="7451"/>
                  </a:cubicBezTo>
                  <a:cubicBezTo>
                    <a:pt x="6325" y="7451"/>
                    <a:pt x="6396" y="7427"/>
                    <a:pt x="6459" y="7380"/>
                  </a:cubicBezTo>
                  <a:cubicBezTo>
                    <a:pt x="11374" y="4545"/>
                    <a:pt x="11626" y="4419"/>
                    <a:pt x="11626" y="4419"/>
                  </a:cubicBezTo>
                  <a:lnTo>
                    <a:pt x="11626" y="12263"/>
                  </a:lnTo>
                  <a:cubicBezTo>
                    <a:pt x="11657" y="12515"/>
                    <a:pt x="11846" y="12673"/>
                    <a:pt x="12035" y="12673"/>
                  </a:cubicBezTo>
                  <a:cubicBezTo>
                    <a:pt x="12287" y="12673"/>
                    <a:pt x="12445" y="12452"/>
                    <a:pt x="12445" y="12263"/>
                  </a:cubicBezTo>
                  <a:lnTo>
                    <a:pt x="12445" y="3726"/>
                  </a:lnTo>
                  <a:cubicBezTo>
                    <a:pt x="12445" y="3568"/>
                    <a:pt x="12319" y="3411"/>
                    <a:pt x="12256" y="3379"/>
                  </a:cubicBezTo>
                  <a:lnTo>
                    <a:pt x="6459" y="71"/>
                  </a:lnTo>
                  <a:cubicBezTo>
                    <a:pt x="6396" y="24"/>
                    <a:pt x="6325" y="0"/>
                    <a:pt x="62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3" name="Google Shape;793;p33"/>
          <p:cNvGrpSpPr/>
          <p:nvPr/>
        </p:nvGrpSpPr>
        <p:grpSpPr>
          <a:xfrm>
            <a:off x="5387894" y="2702006"/>
            <a:ext cx="359658" cy="363254"/>
            <a:chOff x="-37804925" y="3953450"/>
            <a:chExt cx="315075" cy="318225"/>
          </a:xfrm>
        </p:grpSpPr>
        <p:sp>
          <p:nvSpPr>
            <p:cNvPr id="794" name="Google Shape;794;p33"/>
            <p:cNvSpPr/>
            <p:nvPr/>
          </p:nvSpPr>
          <p:spPr>
            <a:xfrm>
              <a:off x="-37614300" y="3955025"/>
              <a:ext cx="124450" cy="186200"/>
            </a:xfrm>
            <a:custGeom>
              <a:avLst/>
              <a:gdLst/>
              <a:ahLst/>
              <a:cxnLst/>
              <a:rect l="l" t="t" r="r" b="b"/>
              <a:pathLst>
                <a:path w="4978" h="7448" extrusionOk="0">
                  <a:moveTo>
                    <a:pt x="2489" y="820"/>
                  </a:moveTo>
                  <a:cubicBezTo>
                    <a:pt x="3403" y="820"/>
                    <a:pt x="4127" y="1576"/>
                    <a:pt x="4127" y="2490"/>
                  </a:cubicBezTo>
                  <a:cubicBezTo>
                    <a:pt x="4127" y="3372"/>
                    <a:pt x="3403" y="4128"/>
                    <a:pt x="2489" y="4128"/>
                  </a:cubicBezTo>
                  <a:cubicBezTo>
                    <a:pt x="1575" y="4128"/>
                    <a:pt x="819" y="3372"/>
                    <a:pt x="819" y="2490"/>
                  </a:cubicBezTo>
                  <a:cubicBezTo>
                    <a:pt x="819" y="1576"/>
                    <a:pt x="1575" y="820"/>
                    <a:pt x="2489" y="820"/>
                  </a:cubicBezTo>
                  <a:close/>
                  <a:moveTo>
                    <a:pt x="2489" y="1"/>
                  </a:moveTo>
                  <a:cubicBezTo>
                    <a:pt x="1103" y="1"/>
                    <a:pt x="0" y="1104"/>
                    <a:pt x="0" y="2490"/>
                  </a:cubicBezTo>
                  <a:cubicBezTo>
                    <a:pt x="0" y="3214"/>
                    <a:pt x="315" y="3845"/>
                    <a:pt x="819" y="4317"/>
                  </a:cubicBezTo>
                  <a:lnTo>
                    <a:pt x="819" y="7058"/>
                  </a:lnTo>
                  <a:cubicBezTo>
                    <a:pt x="819" y="7287"/>
                    <a:pt x="1012" y="7448"/>
                    <a:pt x="1225" y="7448"/>
                  </a:cubicBezTo>
                  <a:cubicBezTo>
                    <a:pt x="1334" y="7448"/>
                    <a:pt x="1448" y="7406"/>
                    <a:pt x="1544" y="7310"/>
                  </a:cubicBezTo>
                  <a:lnTo>
                    <a:pt x="2489" y="6365"/>
                  </a:lnTo>
                  <a:lnTo>
                    <a:pt x="3434" y="7310"/>
                  </a:lnTo>
                  <a:cubicBezTo>
                    <a:pt x="3530" y="7406"/>
                    <a:pt x="3640" y="7448"/>
                    <a:pt x="3744" y="7448"/>
                  </a:cubicBezTo>
                  <a:cubicBezTo>
                    <a:pt x="3948" y="7448"/>
                    <a:pt x="4127" y="7287"/>
                    <a:pt x="4127" y="7058"/>
                  </a:cubicBezTo>
                  <a:lnTo>
                    <a:pt x="4127" y="4317"/>
                  </a:lnTo>
                  <a:cubicBezTo>
                    <a:pt x="4663" y="3845"/>
                    <a:pt x="4978" y="3214"/>
                    <a:pt x="4978" y="2490"/>
                  </a:cubicBezTo>
                  <a:cubicBezTo>
                    <a:pt x="4978" y="1104"/>
                    <a:pt x="3875" y="1"/>
                    <a:pt x="248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3"/>
            <p:cNvSpPr/>
            <p:nvPr/>
          </p:nvSpPr>
          <p:spPr>
            <a:xfrm>
              <a:off x="-37761600" y="4230700"/>
              <a:ext cx="270175" cy="40975"/>
            </a:xfrm>
            <a:custGeom>
              <a:avLst/>
              <a:gdLst/>
              <a:ahLst/>
              <a:cxnLst/>
              <a:rect l="l" t="t" r="r" b="b"/>
              <a:pathLst>
                <a:path w="10807" h="1639" extrusionOk="0">
                  <a:moveTo>
                    <a:pt x="1450" y="1"/>
                  </a:moveTo>
                  <a:cubicBezTo>
                    <a:pt x="1292" y="788"/>
                    <a:pt x="662" y="1387"/>
                    <a:pt x="1" y="1639"/>
                  </a:cubicBezTo>
                  <a:lnTo>
                    <a:pt x="8822" y="1639"/>
                  </a:lnTo>
                  <a:cubicBezTo>
                    <a:pt x="9799" y="1639"/>
                    <a:pt x="10649" y="946"/>
                    <a:pt x="108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3"/>
            <p:cNvSpPr/>
            <p:nvPr/>
          </p:nvSpPr>
          <p:spPr>
            <a:xfrm>
              <a:off x="-37804925" y="3953450"/>
              <a:ext cx="274125" cy="295675"/>
            </a:xfrm>
            <a:custGeom>
              <a:avLst/>
              <a:gdLst/>
              <a:ahLst/>
              <a:cxnLst/>
              <a:rect l="l" t="t" r="r" b="b"/>
              <a:pathLst>
                <a:path w="10965" h="11827" extrusionOk="0">
                  <a:moveTo>
                    <a:pt x="379" y="1"/>
                  </a:moveTo>
                  <a:cubicBezTo>
                    <a:pt x="158" y="1"/>
                    <a:pt x="1" y="221"/>
                    <a:pt x="1" y="411"/>
                  </a:cubicBezTo>
                  <a:lnTo>
                    <a:pt x="1" y="10618"/>
                  </a:lnTo>
                  <a:cubicBezTo>
                    <a:pt x="1" y="11280"/>
                    <a:pt x="537" y="11815"/>
                    <a:pt x="1198" y="11815"/>
                  </a:cubicBezTo>
                  <a:cubicBezTo>
                    <a:pt x="1247" y="11823"/>
                    <a:pt x="1295" y="11826"/>
                    <a:pt x="1342" y="11826"/>
                  </a:cubicBezTo>
                  <a:cubicBezTo>
                    <a:pt x="1912" y="11826"/>
                    <a:pt x="2395" y="11318"/>
                    <a:pt x="2395" y="10650"/>
                  </a:cubicBezTo>
                  <a:cubicBezTo>
                    <a:pt x="2395" y="10398"/>
                    <a:pt x="2584" y="10272"/>
                    <a:pt x="2836" y="10272"/>
                  </a:cubicBezTo>
                  <a:lnTo>
                    <a:pt x="10965" y="10272"/>
                  </a:lnTo>
                  <a:lnTo>
                    <a:pt x="10965" y="8255"/>
                  </a:lnTo>
                  <a:cubicBezTo>
                    <a:pt x="10807" y="8161"/>
                    <a:pt x="10650" y="8098"/>
                    <a:pt x="10492" y="7972"/>
                  </a:cubicBezTo>
                  <a:lnTo>
                    <a:pt x="10146" y="7625"/>
                  </a:lnTo>
                  <a:lnTo>
                    <a:pt x="9799" y="7972"/>
                  </a:lnTo>
                  <a:cubicBezTo>
                    <a:pt x="9547" y="8224"/>
                    <a:pt x="9232" y="8318"/>
                    <a:pt x="8917" y="8318"/>
                  </a:cubicBezTo>
                  <a:cubicBezTo>
                    <a:pt x="8255" y="8318"/>
                    <a:pt x="7720" y="7783"/>
                    <a:pt x="7720" y="7058"/>
                  </a:cubicBezTo>
                  <a:lnTo>
                    <a:pt x="7720" y="4664"/>
                  </a:lnTo>
                  <a:cubicBezTo>
                    <a:pt x="7184" y="4065"/>
                    <a:pt x="6869" y="3309"/>
                    <a:pt x="6869" y="2490"/>
                  </a:cubicBezTo>
                  <a:cubicBezTo>
                    <a:pt x="6869" y="1513"/>
                    <a:pt x="7310" y="600"/>
                    <a:pt x="803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579754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Google Shape;765;p33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Niveles de madurez</a:t>
            </a:r>
            <a:endParaRPr dirty="0"/>
          </a:p>
        </p:txBody>
      </p:sp>
      <p:sp>
        <p:nvSpPr>
          <p:cNvPr id="766" name="Google Shape;766;p33"/>
          <p:cNvSpPr txBox="1">
            <a:spLocks noGrp="1"/>
          </p:cNvSpPr>
          <p:nvPr>
            <p:ph type="title" idx="2"/>
          </p:nvPr>
        </p:nvSpPr>
        <p:spPr>
          <a:xfrm>
            <a:off x="556090" y="3117275"/>
            <a:ext cx="1742700" cy="47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5</a:t>
            </a:r>
            <a:endParaRPr dirty="0"/>
          </a:p>
        </p:txBody>
      </p:sp>
      <p:sp>
        <p:nvSpPr>
          <p:cNvPr id="767" name="Google Shape;767;p33"/>
          <p:cNvSpPr txBox="1">
            <a:spLocks noGrp="1"/>
          </p:cNvSpPr>
          <p:nvPr>
            <p:ph type="subTitle" idx="1"/>
          </p:nvPr>
        </p:nvSpPr>
        <p:spPr>
          <a:xfrm>
            <a:off x="675662" y="4446073"/>
            <a:ext cx="17427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/>
              <a:t>Desafiar al statu quo</a:t>
            </a:r>
            <a:endParaRPr dirty="0"/>
          </a:p>
        </p:txBody>
      </p:sp>
      <p:sp>
        <p:nvSpPr>
          <p:cNvPr id="768" name="Google Shape;768;p33"/>
          <p:cNvSpPr txBox="1">
            <a:spLocks noGrp="1"/>
          </p:cNvSpPr>
          <p:nvPr>
            <p:ph type="subTitle" idx="3"/>
          </p:nvPr>
        </p:nvSpPr>
        <p:spPr>
          <a:xfrm>
            <a:off x="156772" y="3591575"/>
            <a:ext cx="2548128" cy="3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sz="1800" dirty="0"/>
              <a:t>Redirección de</a:t>
            </a: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sz="1800" dirty="0"/>
              <a:t> ideas</a:t>
            </a:r>
            <a:endParaRPr sz="1800" dirty="0"/>
          </a:p>
        </p:txBody>
      </p:sp>
      <p:sp>
        <p:nvSpPr>
          <p:cNvPr id="769" name="Google Shape;769;p33"/>
          <p:cNvSpPr txBox="1">
            <a:spLocks noGrp="1"/>
          </p:cNvSpPr>
          <p:nvPr>
            <p:ph type="title" idx="4"/>
          </p:nvPr>
        </p:nvSpPr>
        <p:spPr>
          <a:xfrm>
            <a:off x="2633675" y="3117275"/>
            <a:ext cx="1742700" cy="47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6</a:t>
            </a:r>
            <a:endParaRPr dirty="0"/>
          </a:p>
        </p:txBody>
      </p:sp>
      <p:sp>
        <p:nvSpPr>
          <p:cNvPr id="770" name="Google Shape;770;p33"/>
          <p:cNvSpPr txBox="1">
            <a:spLocks noGrp="1"/>
          </p:cNvSpPr>
          <p:nvPr>
            <p:ph type="subTitle" idx="5"/>
          </p:nvPr>
        </p:nvSpPr>
        <p:spPr>
          <a:xfrm>
            <a:off x="2704901" y="3968075"/>
            <a:ext cx="1861097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ES" dirty="0"/>
              <a:t>Para reinterpretar y resolver situaciones actuales</a:t>
            </a:r>
            <a:endParaRPr dirty="0"/>
          </a:p>
        </p:txBody>
      </p:sp>
      <p:sp>
        <p:nvSpPr>
          <p:cNvPr id="771" name="Google Shape;771;p33"/>
          <p:cNvSpPr txBox="1">
            <a:spLocks noGrp="1"/>
          </p:cNvSpPr>
          <p:nvPr>
            <p:ph type="subTitle" idx="6"/>
          </p:nvPr>
        </p:nvSpPr>
        <p:spPr>
          <a:xfrm>
            <a:off x="2210028" y="3614720"/>
            <a:ext cx="2732447" cy="3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sz="1800" dirty="0"/>
              <a:t>Redirección del pasado</a:t>
            </a:r>
            <a:endParaRPr sz="1800" dirty="0"/>
          </a:p>
        </p:txBody>
      </p:sp>
      <p:sp>
        <p:nvSpPr>
          <p:cNvPr id="772" name="Google Shape;772;p33"/>
          <p:cNvSpPr txBox="1">
            <a:spLocks noGrp="1"/>
          </p:cNvSpPr>
          <p:nvPr>
            <p:ph type="title" idx="7"/>
          </p:nvPr>
        </p:nvSpPr>
        <p:spPr>
          <a:xfrm>
            <a:off x="4565999" y="3131103"/>
            <a:ext cx="1742700" cy="47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7</a:t>
            </a:r>
            <a:endParaRPr dirty="0"/>
          </a:p>
        </p:txBody>
      </p:sp>
      <p:sp>
        <p:nvSpPr>
          <p:cNvPr id="773" name="Google Shape;773;p33"/>
          <p:cNvSpPr txBox="1">
            <a:spLocks noGrp="1"/>
          </p:cNvSpPr>
          <p:nvPr>
            <p:ph type="subTitle" idx="8"/>
          </p:nvPr>
        </p:nvSpPr>
        <p:spPr>
          <a:xfrm>
            <a:off x="4874404" y="3968075"/>
            <a:ext cx="17427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Nuevas ideas, ser diferente</a:t>
            </a:r>
            <a:endParaRPr dirty="0"/>
          </a:p>
        </p:txBody>
      </p:sp>
      <p:sp>
        <p:nvSpPr>
          <p:cNvPr id="774" name="Google Shape;774;p33"/>
          <p:cNvSpPr txBox="1">
            <a:spLocks noGrp="1"/>
          </p:cNvSpPr>
          <p:nvPr>
            <p:ph type="subTitle" idx="9"/>
          </p:nvPr>
        </p:nvSpPr>
        <p:spPr>
          <a:xfrm>
            <a:off x="4782284" y="3605403"/>
            <a:ext cx="1742700" cy="3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sz="1800" dirty="0"/>
              <a:t>Reiniciación</a:t>
            </a:r>
            <a:endParaRPr sz="1800" dirty="0"/>
          </a:p>
        </p:txBody>
      </p:sp>
      <p:sp>
        <p:nvSpPr>
          <p:cNvPr id="775" name="Google Shape;775;p33"/>
          <p:cNvSpPr txBox="1">
            <a:spLocks noGrp="1"/>
          </p:cNvSpPr>
          <p:nvPr>
            <p:ph type="title" idx="13"/>
          </p:nvPr>
        </p:nvSpPr>
        <p:spPr>
          <a:xfrm>
            <a:off x="6601933" y="3117275"/>
            <a:ext cx="1742700" cy="47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8</a:t>
            </a:r>
            <a:endParaRPr dirty="0"/>
          </a:p>
        </p:txBody>
      </p:sp>
      <p:sp>
        <p:nvSpPr>
          <p:cNvPr id="776" name="Google Shape;776;p33"/>
          <p:cNvSpPr txBox="1">
            <a:spLocks noGrp="1"/>
          </p:cNvSpPr>
          <p:nvPr>
            <p:ph type="subTitle" idx="14"/>
          </p:nvPr>
        </p:nvSpPr>
        <p:spPr>
          <a:xfrm>
            <a:off x="6687844" y="3968075"/>
            <a:ext cx="17427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Asociar ideas que parecen no tener relación</a:t>
            </a:r>
            <a:endParaRPr dirty="0"/>
          </a:p>
        </p:txBody>
      </p:sp>
      <p:sp>
        <p:nvSpPr>
          <p:cNvPr id="777" name="Google Shape;777;p33"/>
          <p:cNvSpPr txBox="1">
            <a:spLocks noGrp="1"/>
          </p:cNvSpPr>
          <p:nvPr>
            <p:ph type="subTitle" idx="15"/>
          </p:nvPr>
        </p:nvSpPr>
        <p:spPr>
          <a:xfrm>
            <a:off x="6687844" y="3591575"/>
            <a:ext cx="1742700" cy="3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sz="1800" dirty="0"/>
              <a:t>Síntesis:</a:t>
            </a:r>
            <a:endParaRPr sz="1800" dirty="0"/>
          </a:p>
        </p:txBody>
      </p:sp>
      <p:grpSp>
        <p:nvGrpSpPr>
          <p:cNvPr id="778" name="Google Shape;778;p33"/>
          <p:cNvGrpSpPr/>
          <p:nvPr/>
        </p:nvGrpSpPr>
        <p:grpSpPr>
          <a:xfrm>
            <a:off x="1427440" y="2702634"/>
            <a:ext cx="314683" cy="361998"/>
            <a:chOff x="-42971725" y="3217825"/>
            <a:chExt cx="275675" cy="317125"/>
          </a:xfrm>
        </p:grpSpPr>
        <p:sp>
          <p:nvSpPr>
            <p:cNvPr id="779" name="Google Shape;779;p33"/>
            <p:cNvSpPr/>
            <p:nvPr/>
          </p:nvSpPr>
          <p:spPr>
            <a:xfrm>
              <a:off x="-42951250" y="3279250"/>
              <a:ext cx="233950" cy="152050"/>
            </a:xfrm>
            <a:custGeom>
              <a:avLst/>
              <a:gdLst/>
              <a:ahLst/>
              <a:cxnLst/>
              <a:rect l="l" t="t" r="r" b="b"/>
              <a:pathLst>
                <a:path w="9358" h="6082" extrusionOk="0">
                  <a:moveTo>
                    <a:pt x="379" y="1"/>
                  </a:moveTo>
                  <a:cubicBezTo>
                    <a:pt x="158" y="1"/>
                    <a:pt x="1" y="221"/>
                    <a:pt x="1" y="410"/>
                  </a:cubicBezTo>
                  <a:lnTo>
                    <a:pt x="1" y="6081"/>
                  </a:lnTo>
                  <a:lnTo>
                    <a:pt x="9357" y="6081"/>
                  </a:lnTo>
                  <a:lnTo>
                    <a:pt x="9357" y="410"/>
                  </a:lnTo>
                  <a:cubicBezTo>
                    <a:pt x="9357" y="158"/>
                    <a:pt x="9168" y="1"/>
                    <a:pt x="897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33"/>
            <p:cNvSpPr/>
            <p:nvPr/>
          </p:nvSpPr>
          <p:spPr>
            <a:xfrm>
              <a:off x="-42971725" y="3451750"/>
              <a:ext cx="275675" cy="83200"/>
            </a:xfrm>
            <a:custGeom>
              <a:avLst/>
              <a:gdLst/>
              <a:ahLst/>
              <a:cxnLst/>
              <a:rect l="l" t="t" r="r" b="b"/>
              <a:pathLst>
                <a:path w="11027" h="3328" extrusionOk="0">
                  <a:moveTo>
                    <a:pt x="63" y="0"/>
                  </a:moveTo>
                  <a:cubicBezTo>
                    <a:pt x="32" y="126"/>
                    <a:pt x="0" y="284"/>
                    <a:pt x="0" y="410"/>
                  </a:cubicBezTo>
                  <a:cubicBezTo>
                    <a:pt x="0" y="1103"/>
                    <a:pt x="536" y="1670"/>
                    <a:pt x="1198" y="1670"/>
                  </a:cubicBezTo>
                  <a:lnTo>
                    <a:pt x="3151" y="1670"/>
                  </a:lnTo>
                  <a:lnTo>
                    <a:pt x="2615" y="2710"/>
                  </a:lnTo>
                  <a:cubicBezTo>
                    <a:pt x="2521" y="2930"/>
                    <a:pt x="2615" y="3182"/>
                    <a:pt x="2836" y="3277"/>
                  </a:cubicBezTo>
                  <a:cubicBezTo>
                    <a:pt x="2889" y="3312"/>
                    <a:pt x="2949" y="3328"/>
                    <a:pt x="3009" y="3328"/>
                  </a:cubicBezTo>
                  <a:cubicBezTo>
                    <a:pt x="3166" y="3328"/>
                    <a:pt x="3326" y="3224"/>
                    <a:pt x="3371" y="3088"/>
                  </a:cubicBezTo>
                  <a:lnTo>
                    <a:pt x="4096" y="1639"/>
                  </a:lnTo>
                  <a:lnTo>
                    <a:pt x="5073" y="1639"/>
                  </a:lnTo>
                  <a:lnTo>
                    <a:pt x="5073" y="2867"/>
                  </a:lnTo>
                  <a:cubicBezTo>
                    <a:pt x="5073" y="3119"/>
                    <a:pt x="5262" y="3308"/>
                    <a:pt x="5514" y="3308"/>
                  </a:cubicBezTo>
                  <a:cubicBezTo>
                    <a:pt x="5734" y="3308"/>
                    <a:pt x="5892" y="3119"/>
                    <a:pt x="5892" y="2867"/>
                  </a:cubicBezTo>
                  <a:lnTo>
                    <a:pt x="5892" y="1639"/>
                  </a:lnTo>
                  <a:lnTo>
                    <a:pt x="6868" y="1639"/>
                  </a:lnTo>
                  <a:lnTo>
                    <a:pt x="7593" y="3088"/>
                  </a:lnTo>
                  <a:cubicBezTo>
                    <a:pt x="7688" y="3230"/>
                    <a:pt x="7835" y="3301"/>
                    <a:pt x="7983" y="3301"/>
                  </a:cubicBezTo>
                  <a:cubicBezTo>
                    <a:pt x="8032" y="3301"/>
                    <a:pt x="8081" y="3293"/>
                    <a:pt x="8129" y="3277"/>
                  </a:cubicBezTo>
                  <a:cubicBezTo>
                    <a:pt x="8349" y="3151"/>
                    <a:pt x="8412" y="2930"/>
                    <a:pt x="8349" y="2710"/>
                  </a:cubicBezTo>
                  <a:lnTo>
                    <a:pt x="7814" y="1670"/>
                  </a:lnTo>
                  <a:lnTo>
                    <a:pt x="9767" y="1670"/>
                  </a:lnTo>
                  <a:cubicBezTo>
                    <a:pt x="10429" y="1670"/>
                    <a:pt x="11027" y="1103"/>
                    <a:pt x="11027" y="410"/>
                  </a:cubicBezTo>
                  <a:cubicBezTo>
                    <a:pt x="11027" y="252"/>
                    <a:pt x="10964" y="126"/>
                    <a:pt x="1093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33"/>
            <p:cNvSpPr/>
            <p:nvPr/>
          </p:nvSpPr>
          <p:spPr>
            <a:xfrm>
              <a:off x="-42866975" y="3217825"/>
              <a:ext cx="63025" cy="40975"/>
            </a:xfrm>
            <a:custGeom>
              <a:avLst/>
              <a:gdLst/>
              <a:ahLst/>
              <a:cxnLst/>
              <a:rect l="l" t="t" r="r" b="b"/>
              <a:pathLst>
                <a:path w="2521" h="1639" extrusionOk="0">
                  <a:moveTo>
                    <a:pt x="442" y="0"/>
                  </a:moveTo>
                  <a:cubicBezTo>
                    <a:pt x="221" y="0"/>
                    <a:pt x="1" y="189"/>
                    <a:pt x="1" y="410"/>
                  </a:cubicBezTo>
                  <a:lnTo>
                    <a:pt x="1" y="1639"/>
                  </a:lnTo>
                  <a:lnTo>
                    <a:pt x="2489" y="1639"/>
                  </a:lnTo>
                  <a:lnTo>
                    <a:pt x="2489" y="410"/>
                  </a:lnTo>
                  <a:lnTo>
                    <a:pt x="2521" y="410"/>
                  </a:lnTo>
                  <a:cubicBezTo>
                    <a:pt x="2521" y="189"/>
                    <a:pt x="2332" y="0"/>
                    <a:pt x="21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2" name="Google Shape;782;p33"/>
          <p:cNvGrpSpPr/>
          <p:nvPr/>
        </p:nvGrpSpPr>
        <p:grpSpPr>
          <a:xfrm>
            <a:off x="3394625" y="2718187"/>
            <a:ext cx="363254" cy="330892"/>
            <a:chOff x="-40745125" y="3632900"/>
            <a:chExt cx="318225" cy="289875"/>
          </a:xfrm>
        </p:grpSpPr>
        <p:sp>
          <p:nvSpPr>
            <p:cNvPr id="783" name="Google Shape;783;p33"/>
            <p:cNvSpPr/>
            <p:nvPr/>
          </p:nvSpPr>
          <p:spPr>
            <a:xfrm>
              <a:off x="-40745125" y="3632900"/>
              <a:ext cx="300125" cy="82725"/>
            </a:xfrm>
            <a:custGeom>
              <a:avLst/>
              <a:gdLst/>
              <a:ahLst/>
              <a:cxnLst/>
              <a:rect l="l" t="t" r="r" b="b"/>
              <a:pathLst>
                <a:path w="12005" h="3309" extrusionOk="0">
                  <a:moveTo>
                    <a:pt x="1671" y="0"/>
                  </a:moveTo>
                  <a:cubicBezTo>
                    <a:pt x="757" y="0"/>
                    <a:pt x="1" y="757"/>
                    <a:pt x="1" y="1670"/>
                  </a:cubicBezTo>
                  <a:cubicBezTo>
                    <a:pt x="1" y="2552"/>
                    <a:pt x="757" y="3308"/>
                    <a:pt x="1671" y="3308"/>
                  </a:cubicBezTo>
                  <a:lnTo>
                    <a:pt x="11469" y="3308"/>
                  </a:lnTo>
                  <a:cubicBezTo>
                    <a:pt x="11815" y="3308"/>
                    <a:pt x="12004" y="2930"/>
                    <a:pt x="11784" y="2647"/>
                  </a:cubicBezTo>
                  <a:cubicBezTo>
                    <a:pt x="11595" y="2363"/>
                    <a:pt x="11469" y="2017"/>
                    <a:pt x="11469" y="1670"/>
                  </a:cubicBezTo>
                  <a:cubicBezTo>
                    <a:pt x="11469" y="1292"/>
                    <a:pt x="11595" y="946"/>
                    <a:pt x="11784" y="662"/>
                  </a:cubicBezTo>
                  <a:cubicBezTo>
                    <a:pt x="11973" y="410"/>
                    <a:pt x="11784" y="0"/>
                    <a:pt x="1146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3"/>
            <p:cNvSpPr/>
            <p:nvPr/>
          </p:nvSpPr>
          <p:spPr>
            <a:xfrm>
              <a:off x="-40508050" y="3736075"/>
              <a:ext cx="21300" cy="82725"/>
            </a:xfrm>
            <a:custGeom>
              <a:avLst/>
              <a:gdLst/>
              <a:ahLst/>
              <a:cxnLst/>
              <a:rect l="l" t="t" r="r" b="b"/>
              <a:pathLst>
                <a:path w="852" h="3309" extrusionOk="0">
                  <a:moveTo>
                    <a:pt x="1" y="1"/>
                  </a:moveTo>
                  <a:lnTo>
                    <a:pt x="1" y="3309"/>
                  </a:lnTo>
                  <a:lnTo>
                    <a:pt x="852" y="3309"/>
                  </a:lnTo>
                  <a:lnTo>
                    <a:pt x="85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3"/>
            <p:cNvSpPr/>
            <p:nvPr/>
          </p:nvSpPr>
          <p:spPr>
            <a:xfrm>
              <a:off x="-40466300" y="3736875"/>
              <a:ext cx="39400" cy="82725"/>
            </a:xfrm>
            <a:custGeom>
              <a:avLst/>
              <a:gdLst/>
              <a:ahLst/>
              <a:cxnLst/>
              <a:rect l="l" t="t" r="r" b="b"/>
              <a:pathLst>
                <a:path w="1576" h="3309" extrusionOk="0">
                  <a:moveTo>
                    <a:pt x="1" y="0"/>
                  </a:moveTo>
                  <a:lnTo>
                    <a:pt x="1" y="3308"/>
                  </a:lnTo>
                  <a:lnTo>
                    <a:pt x="1198" y="3308"/>
                  </a:lnTo>
                  <a:cubicBezTo>
                    <a:pt x="1387" y="3277"/>
                    <a:pt x="1576" y="3088"/>
                    <a:pt x="1576" y="2899"/>
                  </a:cubicBezTo>
                  <a:lnTo>
                    <a:pt x="1576" y="410"/>
                  </a:lnTo>
                  <a:cubicBezTo>
                    <a:pt x="1576" y="158"/>
                    <a:pt x="1387" y="0"/>
                    <a:pt x="11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3"/>
            <p:cNvSpPr/>
            <p:nvPr/>
          </p:nvSpPr>
          <p:spPr>
            <a:xfrm>
              <a:off x="-40723050" y="3736075"/>
              <a:ext cx="194550" cy="82725"/>
            </a:xfrm>
            <a:custGeom>
              <a:avLst/>
              <a:gdLst/>
              <a:ahLst/>
              <a:cxnLst/>
              <a:rect l="l" t="t" r="r" b="b"/>
              <a:pathLst>
                <a:path w="7782" h="3309" extrusionOk="0">
                  <a:moveTo>
                    <a:pt x="441" y="1"/>
                  </a:moveTo>
                  <a:cubicBezTo>
                    <a:pt x="189" y="1"/>
                    <a:pt x="0" y="221"/>
                    <a:pt x="0" y="442"/>
                  </a:cubicBezTo>
                  <a:lnTo>
                    <a:pt x="0" y="2931"/>
                  </a:lnTo>
                  <a:cubicBezTo>
                    <a:pt x="0" y="3151"/>
                    <a:pt x="189" y="3309"/>
                    <a:pt x="441" y="3309"/>
                  </a:cubicBezTo>
                  <a:lnTo>
                    <a:pt x="7782" y="3309"/>
                  </a:lnTo>
                  <a:lnTo>
                    <a:pt x="778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3"/>
            <p:cNvSpPr/>
            <p:nvPr/>
          </p:nvSpPr>
          <p:spPr>
            <a:xfrm>
              <a:off x="-40681325" y="3839250"/>
              <a:ext cx="21300" cy="82725"/>
            </a:xfrm>
            <a:custGeom>
              <a:avLst/>
              <a:gdLst/>
              <a:ahLst/>
              <a:cxnLst/>
              <a:rect l="l" t="t" r="r" b="b"/>
              <a:pathLst>
                <a:path w="852" h="3309" extrusionOk="0">
                  <a:moveTo>
                    <a:pt x="1" y="1"/>
                  </a:moveTo>
                  <a:lnTo>
                    <a:pt x="1" y="3309"/>
                  </a:lnTo>
                  <a:lnTo>
                    <a:pt x="851" y="3309"/>
                  </a:lnTo>
                  <a:lnTo>
                    <a:pt x="85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3"/>
            <p:cNvSpPr/>
            <p:nvPr/>
          </p:nvSpPr>
          <p:spPr>
            <a:xfrm>
              <a:off x="-40639575" y="3840825"/>
              <a:ext cx="190625" cy="81950"/>
            </a:xfrm>
            <a:custGeom>
              <a:avLst/>
              <a:gdLst/>
              <a:ahLst/>
              <a:cxnLst/>
              <a:rect l="l" t="t" r="r" b="b"/>
              <a:pathLst>
                <a:path w="7625" h="3278" extrusionOk="0">
                  <a:moveTo>
                    <a:pt x="1" y="1"/>
                  </a:moveTo>
                  <a:lnTo>
                    <a:pt x="1" y="3277"/>
                  </a:lnTo>
                  <a:lnTo>
                    <a:pt x="7247" y="3277"/>
                  </a:lnTo>
                  <a:cubicBezTo>
                    <a:pt x="7467" y="3277"/>
                    <a:pt x="7625" y="3057"/>
                    <a:pt x="7625" y="2868"/>
                  </a:cubicBezTo>
                  <a:lnTo>
                    <a:pt x="7625" y="379"/>
                  </a:lnTo>
                  <a:cubicBezTo>
                    <a:pt x="7625" y="158"/>
                    <a:pt x="7436" y="1"/>
                    <a:pt x="72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3"/>
            <p:cNvSpPr/>
            <p:nvPr/>
          </p:nvSpPr>
          <p:spPr>
            <a:xfrm>
              <a:off x="-40745125" y="3840050"/>
              <a:ext cx="43350" cy="82725"/>
            </a:xfrm>
            <a:custGeom>
              <a:avLst/>
              <a:gdLst/>
              <a:ahLst/>
              <a:cxnLst/>
              <a:rect l="l" t="t" r="r" b="b"/>
              <a:pathLst>
                <a:path w="1734" h="3309" extrusionOk="0">
                  <a:moveTo>
                    <a:pt x="442" y="0"/>
                  </a:moveTo>
                  <a:cubicBezTo>
                    <a:pt x="190" y="0"/>
                    <a:pt x="1" y="189"/>
                    <a:pt x="1" y="378"/>
                  </a:cubicBezTo>
                  <a:lnTo>
                    <a:pt x="1" y="2867"/>
                  </a:lnTo>
                  <a:cubicBezTo>
                    <a:pt x="1" y="3088"/>
                    <a:pt x="190" y="3308"/>
                    <a:pt x="442" y="3308"/>
                  </a:cubicBezTo>
                  <a:lnTo>
                    <a:pt x="1734" y="3308"/>
                  </a:lnTo>
                  <a:lnTo>
                    <a:pt x="173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0" name="Google Shape;790;p33"/>
          <p:cNvGrpSpPr/>
          <p:nvPr/>
        </p:nvGrpSpPr>
        <p:grpSpPr>
          <a:xfrm>
            <a:off x="7327841" y="2648039"/>
            <a:ext cx="462705" cy="471182"/>
            <a:chOff x="7265625" y="2682226"/>
            <a:chExt cx="462705" cy="471182"/>
          </a:xfrm>
        </p:grpSpPr>
        <p:sp>
          <p:nvSpPr>
            <p:cNvPr id="791" name="Google Shape;791;p33"/>
            <p:cNvSpPr/>
            <p:nvPr/>
          </p:nvSpPr>
          <p:spPr>
            <a:xfrm>
              <a:off x="7330057" y="2899216"/>
              <a:ext cx="337371" cy="151137"/>
            </a:xfrm>
            <a:custGeom>
              <a:avLst/>
              <a:gdLst/>
              <a:ahLst/>
              <a:cxnLst/>
              <a:rect l="l" t="t" r="r" b="b"/>
              <a:pathLst>
                <a:path w="9074" h="4065" extrusionOk="0">
                  <a:moveTo>
                    <a:pt x="0" y="0"/>
                  </a:moveTo>
                  <a:lnTo>
                    <a:pt x="0" y="2017"/>
                  </a:lnTo>
                  <a:cubicBezTo>
                    <a:pt x="0" y="3529"/>
                    <a:pt x="2741" y="4065"/>
                    <a:pt x="4505" y="4065"/>
                  </a:cubicBezTo>
                  <a:cubicBezTo>
                    <a:pt x="6774" y="4065"/>
                    <a:pt x="9074" y="3371"/>
                    <a:pt x="9074" y="2017"/>
                  </a:cubicBezTo>
                  <a:lnTo>
                    <a:pt x="9074" y="0"/>
                  </a:lnTo>
                  <a:lnTo>
                    <a:pt x="5135" y="2237"/>
                  </a:lnTo>
                  <a:cubicBezTo>
                    <a:pt x="4953" y="2359"/>
                    <a:pt x="4748" y="2415"/>
                    <a:pt x="4546" y="2415"/>
                  </a:cubicBezTo>
                  <a:cubicBezTo>
                    <a:pt x="4330" y="2415"/>
                    <a:pt x="4117" y="2351"/>
                    <a:pt x="3938" y="2237"/>
                  </a:cubicBezTo>
                  <a:cubicBezTo>
                    <a:pt x="3623" y="2048"/>
                    <a:pt x="315" y="22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3"/>
            <p:cNvSpPr/>
            <p:nvPr/>
          </p:nvSpPr>
          <p:spPr>
            <a:xfrm>
              <a:off x="7265625" y="2682226"/>
              <a:ext cx="462705" cy="471182"/>
            </a:xfrm>
            <a:custGeom>
              <a:avLst/>
              <a:gdLst/>
              <a:ahLst/>
              <a:cxnLst/>
              <a:rect l="l" t="t" r="r" b="b"/>
              <a:pathLst>
                <a:path w="12445" h="12673" extrusionOk="0">
                  <a:moveTo>
                    <a:pt x="6254" y="0"/>
                  </a:moveTo>
                  <a:cubicBezTo>
                    <a:pt x="6183" y="0"/>
                    <a:pt x="6112" y="24"/>
                    <a:pt x="6049" y="71"/>
                  </a:cubicBezTo>
                  <a:lnTo>
                    <a:pt x="284" y="3379"/>
                  </a:lnTo>
                  <a:cubicBezTo>
                    <a:pt x="0" y="3537"/>
                    <a:pt x="0" y="3915"/>
                    <a:pt x="284" y="4072"/>
                  </a:cubicBezTo>
                  <a:lnTo>
                    <a:pt x="6049" y="7380"/>
                  </a:lnTo>
                  <a:cubicBezTo>
                    <a:pt x="6112" y="7427"/>
                    <a:pt x="6183" y="7451"/>
                    <a:pt x="6254" y="7451"/>
                  </a:cubicBezTo>
                  <a:cubicBezTo>
                    <a:pt x="6325" y="7451"/>
                    <a:pt x="6396" y="7427"/>
                    <a:pt x="6459" y="7380"/>
                  </a:cubicBezTo>
                  <a:cubicBezTo>
                    <a:pt x="11374" y="4545"/>
                    <a:pt x="11626" y="4419"/>
                    <a:pt x="11626" y="4419"/>
                  </a:cubicBezTo>
                  <a:lnTo>
                    <a:pt x="11626" y="12263"/>
                  </a:lnTo>
                  <a:cubicBezTo>
                    <a:pt x="11657" y="12515"/>
                    <a:pt x="11846" y="12673"/>
                    <a:pt x="12035" y="12673"/>
                  </a:cubicBezTo>
                  <a:cubicBezTo>
                    <a:pt x="12287" y="12673"/>
                    <a:pt x="12445" y="12452"/>
                    <a:pt x="12445" y="12263"/>
                  </a:cubicBezTo>
                  <a:lnTo>
                    <a:pt x="12445" y="3726"/>
                  </a:lnTo>
                  <a:cubicBezTo>
                    <a:pt x="12445" y="3568"/>
                    <a:pt x="12319" y="3411"/>
                    <a:pt x="12256" y="3379"/>
                  </a:cubicBezTo>
                  <a:lnTo>
                    <a:pt x="6459" y="71"/>
                  </a:lnTo>
                  <a:cubicBezTo>
                    <a:pt x="6396" y="24"/>
                    <a:pt x="6325" y="0"/>
                    <a:pt x="62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3" name="Google Shape;793;p33"/>
          <p:cNvGrpSpPr/>
          <p:nvPr/>
        </p:nvGrpSpPr>
        <p:grpSpPr>
          <a:xfrm>
            <a:off x="5387894" y="2702006"/>
            <a:ext cx="359658" cy="363254"/>
            <a:chOff x="-37804925" y="3953450"/>
            <a:chExt cx="315075" cy="318225"/>
          </a:xfrm>
        </p:grpSpPr>
        <p:sp>
          <p:nvSpPr>
            <p:cNvPr id="794" name="Google Shape;794;p33"/>
            <p:cNvSpPr/>
            <p:nvPr/>
          </p:nvSpPr>
          <p:spPr>
            <a:xfrm>
              <a:off x="-37614300" y="3955025"/>
              <a:ext cx="124450" cy="186200"/>
            </a:xfrm>
            <a:custGeom>
              <a:avLst/>
              <a:gdLst/>
              <a:ahLst/>
              <a:cxnLst/>
              <a:rect l="l" t="t" r="r" b="b"/>
              <a:pathLst>
                <a:path w="4978" h="7448" extrusionOk="0">
                  <a:moveTo>
                    <a:pt x="2489" y="820"/>
                  </a:moveTo>
                  <a:cubicBezTo>
                    <a:pt x="3403" y="820"/>
                    <a:pt x="4127" y="1576"/>
                    <a:pt x="4127" y="2490"/>
                  </a:cubicBezTo>
                  <a:cubicBezTo>
                    <a:pt x="4127" y="3372"/>
                    <a:pt x="3403" y="4128"/>
                    <a:pt x="2489" y="4128"/>
                  </a:cubicBezTo>
                  <a:cubicBezTo>
                    <a:pt x="1575" y="4128"/>
                    <a:pt x="819" y="3372"/>
                    <a:pt x="819" y="2490"/>
                  </a:cubicBezTo>
                  <a:cubicBezTo>
                    <a:pt x="819" y="1576"/>
                    <a:pt x="1575" y="820"/>
                    <a:pt x="2489" y="820"/>
                  </a:cubicBezTo>
                  <a:close/>
                  <a:moveTo>
                    <a:pt x="2489" y="1"/>
                  </a:moveTo>
                  <a:cubicBezTo>
                    <a:pt x="1103" y="1"/>
                    <a:pt x="0" y="1104"/>
                    <a:pt x="0" y="2490"/>
                  </a:cubicBezTo>
                  <a:cubicBezTo>
                    <a:pt x="0" y="3214"/>
                    <a:pt x="315" y="3845"/>
                    <a:pt x="819" y="4317"/>
                  </a:cubicBezTo>
                  <a:lnTo>
                    <a:pt x="819" y="7058"/>
                  </a:lnTo>
                  <a:cubicBezTo>
                    <a:pt x="819" y="7287"/>
                    <a:pt x="1012" y="7448"/>
                    <a:pt x="1225" y="7448"/>
                  </a:cubicBezTo>
                  <a:cubicBezTo>
                    <a:pt x="1334" y="7448"/>
                    <a:pt x="1448" y="7406"/>
                    <a:pt x="1544" y="7310"/>
                  </a:cubicBezTo>
                  <a:lnTo>
                    <a:pt x="2489" y="6365"/>
                  </a:lnTo>
                  <a:lnTo>
                    <a:pt x="3434" y="7310"/>
                  </a:lnTo>
                  <a:cubicBezTo>
                    <a:pt x="3530" y="7406"/>
                    <a:pt x="3640" y="7448"/>
                    <a:pt x="3744" y="7448"/>
                  </a:cubicBezTo>
                  <a:cubicBezTo>
                    <a:pt x="3948" y="7448"/>
                    <a:pt x="4127" y="7287"/>
                    <a:pt x="4127" y="7058"/>
                  </a:cubicBezTo>
                  <a:lnTo>
                    <a:pt x="4127" y="4317"/>
                  </a:lnTo>
                  <a:cubicBezTo>
                    <a:pt x="4663" y="3845"/>
                    <a:pt x="4978" y="3214"/>
                    <a:pt x="4978" y="2490"/>
                  </a:cubicBezTo>
                  <a:cubicBezTo>
                    <a:pt x="4978" y="1104"/>
                    <a:pt x="3875" y="1"/>
                    <a:pt x="248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3"/>
            <p:cNvSpPr/>
            <p:nvPr/>
          </p:nvSpPr>
          <p:spPr>
            <a:xfrm>
              <a:off x="-37761600" y="4230700"/>
              <a:ext cx="270175" cy="40975"/>
            </a:xfrm>
            <a:custGeom>
              <a:avLst/>
              <a:gdLst/>
              <a:ahLst/>
              <a:cxnLst/>
              <a:rect l="l" t="t" r="r" b="b"/>
              <a:pathLst>
                <a:path w="10807" h="1639" extrusionOk="0">
                  <a:moveTo>
                    <a:pt x="1450" y="1"/>
                  </a:moveTo>
                  <a:cubicBezTo>
                    <a:pt x="1292" y="788"/>
                    <a:pt x="662" y="1387"/>
                    <a:pt x="1" y="1639"/>
                  </a:cubicBezTo>
                  <a:lnTo>
                    <a:pt x="8822" y="1639"/>
                  </a:lnTo>
                  <a:cubicBezTo>
                    <a:pt x="9799" y="1639"/>
                    <a:pt x="10649" y="946"/>
                    <a:pt x="108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3"/>
            <p:cNvSpPr/>
            <p:nvPr/>
          </p:nvSpPr>
          <p:spPr>
            <a:xfrm>
              <a:off x="-37804925" y="3953450"/>
              <a:ext cx="274125" cy="295675"/>
            </a:xfrm>
            <a:custGeom>
              <a:avLst/>
              <a:gdLst/>
              <a:ahLst/>
              <a:cxnLst/>
              <a:rect l="l" t="t" r="r" b="b"/>
              <a:pathLst>
                <a:path w="10965" h="11827" extrusionOk="0">
                  <a:moveTo>
                    <a:pt x="379" y="1"/>
                  </a:moveTo>
                  <a:cubicBezTo>
                    <a:pt x="158" y="1"/>
                    <a:pt x="1" y="221"/>
                    <a:pt x="1" y="411"/>
                  </a:cubicBezTo>
                  <a:lnTo>
                    <a:pt x="1" y="10618"/>
                  </a:lnTo>
                  <a:cubicBezTo>
                    <a:pt x="1" y="11280"/>
                    <a:pt x="537" y="11815"/>
                    <a:pt x="1198" y="11815"/>
                  </a:cubicBezTo>
                  <a:cubicBezTo>
                    <a:pt x="1247" y="11823"/>
                    <a:pt x="1295" y="11826"/>
                    <a:pt x="1342" y="11826"/>
                  </a:cubicBezTo>
                  <a:cubicBezTo>
                    <a:pt x="1912" y="11826"/>
                    <a:pt x="2395" y="11318"/>
                    <a:pt x="2395" y="10650"/>
                  </a:cubicBezTo>
                  <a:cubicBezTo>
                    <a:pt x="2395" y="10398"/>
                    <a:pt x="2584" y="10272"/>
                    <a:pt x="2836" y="10272"/>
                  </a:cubicBezTo>
                  <a:lnTo>
                    <a:pt x="10965" y="10272"/>
                  </a:lnTo>
                  <a:lnTo>
                    <a:pt x="10965" y="8255"/>
                  </a:lnTo>
                  <a:cubicBezTo>
                    <a:pt x="10807" y="8161"/>
                    <a:pt x="10650" y="8098"/>
                    <a:pt x="10492" y="7972"/>
                  </a:cubicBezTo>
                  <a:lnTo>
                    <a:pt x="10146" y="7625"/>
                  </a:lnTo>
                  <a:lnTo>
                    <a:pt x="9799" y="7972"/>
                  </a:lnTo>
                  <a:cubicBezTo>
                    <a:pt x="9547" y="8224"/>
                    <a:pt x="9232" y="8318"/>
                    <a:pt x="8917" y="8318"/>
                  </a:cubicBezTo>
                  <a:cubicBezTo>
                    <a:pt x="8255" y="8318"/>
                    <a:pt x="7720" y="7783"/>
                    <a:pt x="7720" y="7058"/>
                  </a:cubicBezTo>
                  <a:lnTo>
                    <a:pt x="7720" y="4664"/>
                  </a:lnTo>
                  <a:cubicBezTo>
                    <a:pt x="7184" y="4065"/>
                    <a:pt x="6869" y="3309"/>
                    <a:pt x="6869" y="2490"/>
                  </a:cubicBezTo>
                  <a:cubicBezTo>
                    <a:pt x="6869" y="1513"/>
                    <a:pt x="7310" y="600"/>
                    <a:pt x="803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" name="Google Shape;3415;p65">
            <a:extLst>
              <a:ext uri="{FF2B5EF4-FFF2-40B4-BE49-F238E27FC236}">
                <a16:creationId xmlns:a16="http://schemas.microsoft.com/office/drawing/2014/main" id="{088DCC8B-B889-49B6-A7B7-29CA8E1C440D}"/>
              </a:ext>
            </a:extLst>
          </p:cNvPr>
          <p:cNvGrpSpPr/>
          <p:nvPr/>
        </p:nvGrpSpPr>
        <p:grpSpPr>
          <a:xfrm>
            <a:off x="6848652" y="417871"/>
            <a:ext cx="1161492" cy="2058903"/>
            <a:chOff x="2969800" y="1088450"/>
            <a:chExt cx="1809650" cy="3347800"/>
          </a:xfrm>
        </p:grpSpPr>
        <p:sp>
          <p:nvSpPr>
            <p:cNvPr id="35" name="Google Shape;3416;p65">
              <a:extLst>
                <a:ext uri="{FF2B5EF4-FFF2-40B4-BE49-F238E27FC236}">
                  <a16:creationId xmlns:a16="http://schemas.microsoft.com/office/drawing/2014/main" id="{00A2833F-553D-40C6-A893-2AF229D8E3C6}"/>
                </a:ext>
              </a:extLst>
            </p:cNvPr>
            <p:cNvSpPr/>
            <p:nvPr/>
          </p:nvSpPr>
          <p:spPr>
            <a:xfrm>
              <a:off x="3029825" y="1826750"/>
              <a:ext cx="1662900" cy="783925"/>
            </a:xfrm>
            <a:custGeom>
              <a:avLst/>
              <a:gdLst/>
              <a:ahLst/>
              <a:cxnLst/>
              <a:rect l="l" t="t" r="r" b="b"/>
              <a:pathLst>
                <a:path w="66516" h="31357" extrusionOk="0">
                  <a:moveTo>
                    <a:pt x="42831" y="0"/>
                  </a:moveTo>
                  <a:cubicBezTo>
                    <a:pt x="41631" y="0"/>
                    <a:pt x="31257" y="2269"/>
                    <a:pt x="31257" y="2269"/>
                  </a:cubicBezTo>
                  <a:cubicBezTo>
                    <a:pt x="31257" y="2269"/>
                    <a:pt x="26987" y="3803"/>
                    <a:pt x="25552" y="4437"/>
                  </a:cubicBezTo>
                  <a:cubicBezTo>
                    <a:pt x="24085" y="5071"/>
                    <a:pt x="19481" y="5605"/>
                    <a:pt x="18748" y="6072"/>
                  </a:cubicBezTo>
                  <a:cubicBezTo>
                    <a:pt x="18014" y="6505"/>
                    <a:pt x="1" y="26453"/>
                    <a:pt x="334" y="26820"/>
                  </a:cubicBezTo>
                  <a:cubicBezTo>
                    <a:pt x="577" y="27063"/>
                    <a:pt x="2457" y="27232"/>
                    <a:pt x="4039" y="27232"/>
                  </a:cubicBezTo>
                  <a:cubicBezTo>
                    <a:pt x="4847" y="27232"/>
                    <a:pt x="5577" y="27188"/>
                    <a:pt x="5972" y="27087"/>
                  </a:cubicBezTo>
                  <a:cubicBezTo>
                    <a:pt x="7139" y="26820"/>
                    <a:pt x="21816" y="12610"/>
                    <a:pt x="21816" y="12610"/>
                  </a:cubicBezTo>
                  <a:cubicBezTo>
                    <a:pt x="21816" y="12610"/>
                    <a:pt x="23751" y="12676"/>
                    <a:pt x="23751" y="14144"/>
                  </a:cubicBezTo>
                  <a:cubicBezTo>
                    <a:pt x="23751" y="15578"/>
                    <a:pt x="24652" y="31356"/>
                    <a:pt x="24652" y="31356"/>
                  </a:cubicBezTo>
                  <a:lnTo>
                    <a:pt x="43399" y="30989"/>
                  </a:lnTo>
                  <a:lnTo>
                    <a:pt x="43499" y="11876"/>
                  </a:lnTo>
                  <a:cubicBezTo>
                    <a:pt x="43499" y="11876"/>
                    <a:pt x="43660" y="10039"/>
                    <a:pt x="45058" y="10039"/>
                  </a:cubicBezTo>
                  <a:cubicBezTo>
                    <a:pt x="45083" y="10039"/>
                    <a:pt x="45108" y="10040"/>
                    <a:pt x="45133" y="10041"/>
                  </a:cubicBezTo>
                  <a:cubicBezTo>
                    <a:pt x="46567" y="10141"/>
                    <a:pt x="62079" y="15678"/>
                    <a:pt x="62079" y="15678"/>
                  </a:cubicBezTo>
                  <a:lnTo>
                    <a:pt x="66515" y="11876"/>
                  </a:lnTo>
                  <a:cubicBezTo>
                    <a:pt x="66515" y="11876"/>
                    <a:pt x="50837" y="5805"/>
                    <a:pt x="47835" y="3903"/>
                  </a:cubicBezTo>
                  <a:cubicBezTo>
                    <a:pt x="44833" y="2002"/>
                    <a:pt x="44032" y="0"/>
                    <a:pt x="428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417;p65">
              <a:extLst>
                <a:ext uri="{FF2B5EF4-FFF2-40B4-BE49-F238E27FC236}">
                  <a16:creationId xmlns:a16="http://schemas.microsoft.com/office/drawing/2014/main" id="{9651247F-EB2E-479A-ABCB-D0F39ECA5F3F}"/>
                </a:ext>
              </a:extLst>
            </p:cNvPr>
            <p:cNvSpPr/>
            <p:nvPr/>
          </p:nvSpPr>
          <p:spPr>
            <a:xfrm>
              <a:off x="3070700" y="1832575"/>
              <a:ext cx="1591150" cy="777250"/>
            </a:xfrm>
            <a:custGeom>
              <a:avLst/>
              <a:gdLst/>
              <a:ahLst/>
              <a:cxnLst/>
              <a:rect l="l" t="t" r="r" b="b"/>
              <a:pathLst>
                <a:path w="63646" h="31090" extrusionOk="0">
                  <a:moveTo>
                    <a:pt x="40429" y="2569"/>
                  </a:moveTo>
                  <a:cubicBezTo>
                    <a:pt x="40496" y="3003"/>
                    <a:pt x="40596" y="3503"/>
                    <a:pt x="40696" y="4037"/>
                  </a:cubicBezTo>
                  <a:lnTo>
                    <a:pt x="38861" y="4438"/>
                  </a:lnTo>
                  <a:lnTo>
                    <a:pt x="38861" y="2870"/>
                  </a:lnTo>
                  <a:lnTo>
                    <a:pt x="40429" y="2569"/>
                  </a:lnTo>
                  <a:close/>
                  <a:moveTo>
                    <a:pt x="38228" y="3003"/>
                  </a:moveTo>
                  <a:lnTo>
                    <a:pt x="38228" y="4571"/>
                  </a:lnTo>
                  <a:lnTo>
                    <a:pt x="35459" y="5205"/>
                  </a:lnTo>
                  <a:lnTo>
                    <a:pt x="35459" y="3570"/>
                  </a:lnTo>
                  <a:lnTo>
                    <a:pt x="38228" y="3003"/>
                  </a:lnTo>
                  <a:close/>
                  <a:moveTo>
                    <a:pt x="34892" y="3704"/>
                  </a:moveTo>
                  <a:lnTo>
                    <a:pt x="34892" y="5338"/>
                  </a:lnTo>
                  <a:lnTo>
                    <a:pt x="31923" y="6039"/>
                  </a:lnTo>
                  <a:lnTo>
                    <a:pt x="31823" y="4337"/>
                  </a:lnTo>
                  <a:lnTo>
                    <a:pt x="34892" y="3704"/>
                  </a:lnTo>
                  <a:close/>
                  <a:moveTo>
                    <a:pt x="41063" y="2569"/>
                  </a:moveTo>
                  <a:lnTo>
                    <a:pt x="41063" y="2569"/>
                  </a:lnTo>
                  <a:cubicBezTo>
                    <a:pt x="41230" y="2670"/>
                    <a:pt x="41497" y="2903"/>
                    <a:pt x="41997" y="3303"/>
                  </a:cubicBezTo>
                  <a:cubicBezTo>
                    <a:pt x="42631" y="3804"/>
                    <a:pt x="43298" y="4237"/>
                    <a:pt x="43998" y="4604"/>
                  </a:cubicBezTo>
                  <a:lnTo>
                    <a:pt x="44132" y="6506"/>
                  </a:lnTo>
                  <a:cubicBezTo>
                    <a:pt x="42864" y="5305"/>
                    <a:pt x="41663" y="3970"/>
                    <a:pt x="41630" y="3970"/>
                  </a:cubicBezTo>
                  <a:lnTo>
                    <a:pt x="41397" y="4204"/>
                  </a:lnTo>
                  <a:lnTo>
                    <a:pt x="41330" y="3870"/>
                  </a:lnTo>
                  <a:lnTo>
                    <a:pt x="41297" y="3870"/>
                  </a:lnTo>
                  <a:cubicBezTo>
                    <a:pt x="41230" y="3437"/>
                    <a:pt x="41130" y="2970"/>
                    <a:pt x="41063" y="2569"/>
                  </a:cubicBezTo>
                  <a:close/>
                  <a:moveTo>
                    <a:pt x="31189" y="4438"/>
                  </a:moveTo>
                  <a:lnTo>
                    <a:pt x="31289" y="6139"/>
                  </a:lnTo>
                  <a:lnTo>
                    <a:pt x="27120" y="7106"/>
                  </a:lnTo>
                  <a:lnTo>
                    <a:pt x="26820" y="5338"/>
                  </a:lnTo>
                  <a:lnTo>
                    <a:pt x="31189" y="4438"/>
                  </a:lnTo>
                  <a:close/>
                  <a:moveTo>
                    <a:pt x="26186" y="5505"/>
                  </a:moveTo>
                  <a:lnTo>
                    <a:pt x="26486" y="7273"/>
                  </a:lnTo>
                  <a:lnTo>
                    <a:pt x="24618" y="7707"/>
                  </a:lnTo>
                  <a:lnTo>
                    <a:pt x="24351" y="5905"/>
                  </a:lnTo>
                  <a:lnTo>
                    <a:pt x="26186" y="5505"/>
                  </a:lnTo>
                  <a:close/>
                  <a:moveTo>
                    <a:pt x="40796" y="4638"/>
                  </a:moveTo>
                  <a:cubicBezTo>
                    <a:pt x="40996" y="5538"/>
                    <a:pt x="41163" y="6472"/>
                    <a:pt x="41363" y="7306"/>
                  </a:cubicBezTo>
                  <a:lnTo>
                    <a:pt x="38828" y="7773"/>
                  </a:lnTo>
                  <a:lnTo>
                    <a:pt x="38828" y="5105"/>
                  </a:lnTo>
                  <a:lnTo>
                    <a:pt x="40796" y="4638"/>
                  </a:lnTo>
                  <a:close/>
                  <a:moveTo>
                    <a:pt x="38261" y="5238"/>
                  </a:moveTo>
                  <a:lnTo>
                    <a:pt x="38228" y="7907"/>
                  </a:lnTo>
                  <a:lnTo>
                    <a:pt x="35492" y="8407"/>
                  </a:lnTo>
                  <a:lnTo>
                    <a:pt x="35492" y="5872"/>
                  </a:lnTo>
                  <a:lnTo>
                    <a:pt x="38261" y="5238"/>
                  </a:lnTo>
                  <a:close/>
                  <a:moveTo>
                    <a:pt x="41463" y="4704"/>
                  </a:moveTo>
                  <a:lnTo>
                    <a:pt x="41463" y="4704"/>
                  </a:lnTo>
                  <a:cubicBezTo>
                    <a:pt x="41964" y="5238"/>
                    <a:pt x="42998" y="6306"/>
                    <a:pt x="44032" y="7240"/>
                  </a:cubicBezTo>
                  <a:lnTo>
                    <a:pt x="44199" y="7373"/>
                  </a:lnTo>
                  <a:lnTo>
                    <a:pt x="44265" y="8507"/>
                  </a:lnTo>
                  <a:lnTo>
                    <a:pt x="44265" y="8507"/>
                  </a:lnTo>
                  <a:lnTo>
                    <a:pt x="42197" y="7206"/>
                  </a:lnTo>
                  <a:lnTo>
                    <a:pt x="42064" y="7440"/>
                  </a:lnTo>
                  <a:cubicBezTo>
                    <a:pt x="41864" y="6606"/>
                    <a:pt x="41663" y="5638"/>
                    <a:pt x="41463" y="4704"/>
                  </a:cubicBezTo>
                  <a:close/>
                  <a:moveTo>
                    <a:pt x="23717" y="6039"/>
                  </a:moveTo>
                  <a:lnTo>
                    <a:pt x="23984" y="7840"/>
                  </a:lnTo>
                  <a:lnTo>
                    <a:pt x="20815" y="8574"/>
                  </a:lnTo>
                  <a:lnTo>
                    <a:pt x="20482" y="6706"/>
                  </a:lnTo>
                  <a:lnTo>
                    <a:pt x="23717" y="6039"/>
                  </a:lnTo>
                  <a:close/>
                  <a:moveTo>
                    <a:pt x="44632" y="4971"/>
                  </a:moveTo>
                  <a:lnTo>
                    <a:pt x="44632" y="4971"/>
                  </a:lnTo>
                  <a:cubicBezTo>
                    <a:pt x="45800" y="5638"/>
                    <a:pt x="47134" y="6372"/>
                    <a:pt x="48268" y="6939"/>
                  </a:cubicBezTo>
                  <a:lnTo>
                    <a:pt x="47935" y="8741"/>
                  </a:lnTo>
                  <a:cubicBezTo>
                    <a:pt x="46500" y="7973"/>
                    <a:pt x="45366" y="7373"/>
                    <a:pt x="44799" y="7006"/>
                  </a:cubicBezTo>
                  <a:lnTo>
                    <a:pt x="44632" y="4971"/>
                  </a:lnTo>
                  <a:close/>
                  <a:moveTo>
                    <a:pt x="19881" y="6773"/>
                  </a:moveTo>
                  <a:lnTo>
                    <a:pt x="20181" y="8674"/>
                  </a:lnTo>
                  <a:lnTo>
                    <a:pt x="18814" y="8974"/>
                  </a:lnTo>
                  <a:lnTo>
                    <a:pt x="18747" y="8741"/>
                  </a:lnTo>
                  <a:lnTo>
                    <a:pt x="18580" y="8907"/>
                  </a:lnTo>
                  <a:lnTo>
                    <a:pt x="17947" y="7173"/>
                  </a:lnTo>
                  <a:lnTo>
                    <a:pt x="19881" y="6773"/>
                  </a:lnTo>
                  <a:close/>
                  <a:moveTo>
                    <a:pt x="34892" y="5972"/>
                  </a:moveTo>
                  <a:lnTo>
                    <a:pt x="34892" y="8507"/>
                  </a:lnTo>
                  <a:lnTo>
                    <a:pt x="32057" y="9041"/>
                  </a:lnTo>
                  <a:lnTo>
                    <a:pt x="31923" y="6672"/>
                  </a:lnTo>
                  <a:lnTo>
                    <a:pt x="34892" y="5972"/>
                  </a:lnTo>
                  <a:close/>
                  <a:moveTo>
                    <a:pt x="31323" y="6773"/>
                  </a:moveTo>
                  <a:lnTo>
                    <a:pt x="31423" y="9141"/>
                  </a:lnTo>
                  <a:lnTo>
                    <a:pt x="27553" y="9875"/>
                  </a:lnTo>
                  <a:lnTo>
                    <a:pt x="27186" y="7707"/>
                  </a:lnTo>
                  <a:lnTo>
                    <a:pt x="31323" y="6773"/>
                  </a:lnTo>
                  <a:close/>
                  <a:moveTo>
                    <a:pt x="26586" y="7907"/>
                  </a:moveTo>
                  <a:lnTo>
                    <a:pt x="26953" y="10042"/>
                  </a:lnTo>
                  <a:lnTo>
                    <a:pt x="25018" y="10375"/>
                  </a:lnTo>
                  <a:lnTo>
                    <a:pt x="24718" y="8307"/>
                  </a:lnTo>
                  <a:lnTo>
                    <a:pt x="26586" y="7907"/>
                  </a:lnTo>
                  <a:close/>
                  <a:moveTo>
                    <a:pt x="44832" y="7773"/>
                  </a:moveTo>
                  <a:lnTo>
                    <a:pt x="44832" y="7773"/>
                  </a:lnTo>
                  <a:cubicBezTo>
                    <a:pt x="45533" y="8207"/>
                    <a:pt x="46600" y="8741"/>
                    <a:pt x="47835" y="9374"/>
                  </a:cubicBezTo>
                  <a:lnTo>
                    <a:pt x="47634" y="10609"/>
                  </a:lnTo>
                  <a:lnTo>
                    <a:pt x="44932" y="8941"/>
                  </a:lnTo>
                  <a:lnTo>
                    <a:pt x="44832" y="7773"/>
                  </a:lnTo>
                  <a:close/>
                  <a:moveTo>
                    <a:pt x="48835" y="7240"/>
                  </a:moveTo>
                  <a:cubicBezTo>
                    <a:pt x="49569" y="7640"/>
                    <a:pt x="50136" y="7940"/>
                    <a:pt x="50403" y="8073"/>
                  </a:cubicBezTo>
                  <a:cubicBezTo>
                    <a:pt x="50703" y="8240"/>
                    <a:pt x="51437" y="8540"/>
                    <a:pt x="52505" y="8974"/>
                  </a:cubicBezTo>
                  <a:lnTo>
                    <a:pt x="51637" y="10609"/>
                  </a:lnTo>
                  <a:cubicBezTo>
                    <a:pt x="50536" y="10042"/>
                    <a:pt x="49469" y="9508"/>
                    <a:pt x="48535" y="9041"/>
                  </a:cubicBezTo>
                  <a:lnTo>
                    <a:pt x="48835" y="7240"/>
                  </a:lnTo>
                  <a:close/>
                  <a:moveTo>
                    <a:pt x="24084" y="8440"/>
                  </a:moveTo>
                  <a:lnTo>
                    <a:pt x="24418" y="10509"/>
                  </a:lnTo>
                  <a:lnTo>
                    <a:pt x="21216" y="11109"/>
                  </a:lnTo>
                  <a:lnTo>
                    <a:pt x="20915" y="9174"/>
                  </a:lnTo>
                  <a:lnTo>
                    <a:pt x="24084" y="8440"/>
                  </a:lnTo>
                  <a:close/>
                  <a:moveTo>
                    <a:pt x="17379" y="7440"/>
                  </a:moveTo>
                  <a:lnTo>
                    <a:pt x="18113" y="9441"/>
                  </a:lnTo>
                  <a:lnTo>
                    <a:pt x="16345" y="11342"/>
                  </a:lnTo>
                  <a:lnTo>
                    <a:pt x="15378" y="9775"/>
                  </a:lnTo>
                  <a:lnTo>
                    <a:pt x="17379" y="7440"/>
                  </a:lnTo>
                  <a:close/>
                  <a:moveTo>
                    <a:pt x="20282" y="9308"/>
                  </a:moveTo>
                  <a:lnTo>
                    <a:pt x="20615" y="11209"/>
                  </a:lnTo>
                  <a:lnTo>
                    <a:pt x="19614" y="11376"/>
                  </a:lnTo>
                  <a:lnTo>
                    <a:pt x="19014" y="9608"/>
                  </a:lnTo>
                  <a:lnTo>
                    <a:pt x="20282" y="9308"/>
                  </a:lnTo>
                  <a:close/>
                  <a:moveTo>
                    <a:pt x="38261" y="8540"/>
                  </a:moveTo>
                  <a:lnTo>
                    <a:pt x="38228" y="11843"/>
                  </a:lnTo>
                  <a:lnTo>
                    <a:pt x="35526" y="12343"/>
                  </a:lnTo>
                  <a:lnTo>
                    <a:pt x="35526" y="9041"/>
                  </a:lnTo>
                  <a:lnTo>
                    <a:pt x="38261" y="8540"/>
                  </a:lnTo>
                  <a:close/>
                  <a:moveTo>
                    <a:pt x="53105" y="9208"/>
                  </a:moveTo>
                  <a:lnTo>
                    <a:pt x="56507" y="10575"/>
                  </a:lnTo>
                  <a:lnTo>
                    <a:pt x="55307" y="12377"/>
                  </a:lnTo>
                  <a:cubicBezTo>
                    <a:pt x="54239" y="11876"/>
                    <a:pt x="53205" y="11376"/>
                    <a:pt x="52204" y="10875"/>
                  </a:cubicBezTo>
                  <a:lnTo>
                    <a:pt x="53105" y="9208"/>
                  </a:lnTo>
                  <a:close/>
                  <a:moveTo>
                    <a:pt x="34892" y="9174"/>
                  </a:moveTo>
                  <a:lnTo>
                    <a:pt x="34892" y="12443"/>
                  </a:lnTo>
                  <a:lnTo>
                    <a:pt x="32223" y="12877"/>
                  </a:lnTo>
                  <a:lnTo>
                    <a:pt x="32090" y="9708"/>
                  </a:lnTo>
                  <a:lnTo>
                    <a:pt x="34892" y="9174"/>
                  </a:lnTo>
                  <a:close/>
                  <a:moveTo>
                    <a:pt x="18347" y="10108"/>
                  </a:moveTo>
                  <a:lnTo>
                    <a:pt x="18914" y="11743"/>
                  </a:lnTo>
                  <a:lnTo>
                    <a:pt x="17546" y="13177"/>
                  </a:lnTo>
                  <a:lnTo>
                    <a:pt x="16712" y="11876"/>
                  </a:lnTo>
                  <a:lnTo>
                    <a:pt x="18347" y="10108"/>
                  </a:lnTo>
                  <a:close/>
                  <a:moveTo>
                    <a:pt x="31456" y="9775"/>
                  </a:moveTo>
                  <a:lnTo>
                    <a:pt x="31623" y="12977"/>
                  </a:lnTo>
                  <a:lnTo>
                    <a:pt x="28154" y="13577"/>
                  </a:lnTo>
                  <a:lnTo>
                    <a:pt x="27653" y="10509"/>
                  </a:lnTo>
                  <a:lnTo>
                    <a:pt x="31456" y="9775"/>
                  </a:lnTo>
                  <a:close/>
                  <a:moveTo>
                    <a:pt x="27020" y="10642"/>
                  </a:moveTo>
                  <a:lnTo>
                    <a:pt x="27520" y="13711"/>
                  </a:lnTo>
                  <a:lnTo>
                    <a:pt x="25552" y="14044"/>
                  </a:lnTo>
                  <a:lnTo>
                    <a:pt x="25118" y="11009"/>
                  </a:lnTo>
                  <a:lnTo>
                    <a:pt x="27020" y="10642"/>
                  </a:lnTo>
                  <a:close/>
                  <a:moveTo>
                    <a:pt x="57108" y="10809"/>
                  </a:moveTo>
                  <a:lnTo>
                    <a:pt x="60610" y="12210"/>
                  </a:lnTo>
                  <a:lnTo>
                    <a:pt x="58876" y="14111"/>
                  </a:lnTo>
                  <a:lnTo>
                    <a:pt x="55874" y="12643"/>
                  </a:lnTo>
                  <a:lnTo>
                    <a:pt x="57108" y="10809"/>
                  </a:lnTo>
                  <a:close/>
                  <a:moveTo>
                    <a:pt x="38261" y="12510"/>
                  </a:moveTo>
                  <a:lnTo>
                    <a:pt x="38228" y="14812"/>
                  </a:lnTo>
                  <a:lnTo>
                    <a:pt x="35526" y="15345"/>
                  </a:lnTo>
                  <a:lnTo>
                    <a:pt x="35526" y="12977"/>
                  </a:lnTo>
                  <a:lnTo>
                    <a:pt x="38261" y="12510"/>
                  </a:lnTo>
                  <a:close/>
                  <a:moveTo>
                    <a:pt x="14944" y="10275"/>
                  </a:moveTo>
                  <a:lnTo>
                    <a:pt x="15912" y="11809"/>
                  </a:lnTo>
                  <a:lnTo>
                    <a:pt x="12209" y="15779"/>
                  </a:lnTo>
                  <a:lnTo>
                    <a:pt x="11142" y="14745"/>
                  </a:lnTo>
                  <a:lnTo>
                    <a:pt x="14944" y="10275"/>
                  </a:lnTo>
                  <a:close/>
                  <a:moveTo>
                    <a:pt x="34925" y="13077"/>
                  </a:moveTo>
                  <a:lnTo>
                    <a:pt x="34925" y="15479"/>
                  </a:lnTo>
                  <a:lnTo>
                    <a:pt x="32357" y="15979"/>
                  </a:lnTo>
                  <a:lnTo>
                    <a:pt x="32257" y="13511"/>
                  </a:lnTo>
                  <a:lnTo>
                    <a:pt x="34925" y="13077"/>
                  </a:lnTo>
                  <a:close/>
                  <a:moveTo>
                    <a:pt x="31623" y="13611"/>
                  </a:moveTo>
                  <a:lnTo>
                    <a:pt x="31756" y="16079"/>
                  </a:lnTo>
                  <a:lnTo>
                    <a:pt x="28654" y="16713"/>
                  </a:lnTo>
                  <a:lnTo>
                    <a:pt x="28221" y="14211"/>
                  </a:lnTo>
                  <a:lnTo>
                    <a:pt x="31623" y="13611"/>
                  </a:lnTo>
                  <a:close/>
                  <a:moveTo>
                    <a:pt x="16245" y="12343"/>
                  </a:moveTo>
                  <a:lnTo>
                    <a:pt x="17079" y="13644"/>
                  </a:lnTo>
                  <a:lnTo>
                    <a:pt x="13643" y="17147"/>
                  </a:lnTo>
                  <a:lnTo>
                    <a:pt x="12676" y="16213"/>
                  </a:lnTo>
                  <a:lnTo>
                    <a:pt x="16245" y="12343"/>
                  </a:lnTo>
                  <a:close/>
                  <a:moveTo>
                    <a:pt x="27620" y="14278"/>
                  </a:moveTo>
                  <a:lnTo>
                    <a:pt x="28020" y="16813"/>
                  </a:lnTo>
                  <a:lnTo>
                    <a:pt x="26052" y="17213"/>
                  </a:lnTo>
                  <a:lnTo>
                    <a:pt x="25652" y="14611"/>
                  </a:lnTo>
                  <a:lnTo>
                    <a:pt x="27620" y="14278"/>
                  </a:lnTo>
                  <a:close/>
                  <a:moveTo>
                    <a:pt x="10708" y="15212"/>
                  </a:moveTo>
                  <a:lnTo>
                    <a:pt x="11809" y="16279"/>
                  </a:lnTo>
                  <a:lnTo>
                    <a:pt x="8840" y="19448"/>
                  </a:lnTo>
                  <a:lnTo>
                    <a:pt x="7806" y="18681"/>
                  </a:lnTo>
                  <a:lnTo>
                    <a:pt x="10708" y="15212"/>
                  </a:lnTo>
                  <a:close/>
                  <a:moveTo>
                    <a:pt x="38228" y="15445"/>
                  </a:moveTo>
                  <a:lnTo>
                    <a:pt x="38194" y="19715"/>
                  </a:lnTo>
                  <a:cubicBezTo>
                    <a:pt x="37327" y="19715"/>
                    <a:pt x="36426" y="19715"/>
                    <a:pt x="35559" y="19782"/>
                  </a:cubicBezTo>
                  <a:lnTo>
                    <a:pt x="35526" y="15979"/>
                  </a:lnTo>
                  <a:lnTo>
                    <a:pt x="38228" y="15445"/>
                  </a:lnTo>
                  <a:close/>
                  <a:moveTo>
                    <a:pt x="34925" y="16113"/>
                  </a:moveTo>
                  <a:lnTo>
                    <a:pt x="34925" y="19815"/>
                  </a:lnTo>
                  <a:cubicBezTo>
                    <a:pt x="34125" y="19882"/>
                    <a:pt x="33324" y="19949"/>
                    <a:pt x="32557" y="20049"/>
                  </a:cubicBezTo>
                  <a:lnTo>
                    <a:pt x="32424" y="16613"/>
                  </a:lnTo>
                  <a:lnTo>
                    <a:pt x="34925" y="16113"/>
                  </a:lnTo>
                  <a:close/>
                  <a:moveTo>
                    <a:pt x="31790" y="16713"/>
                  </a:moveTo>
                  <a:lnTo>
                    <a:pt x="31957" y="20082"/>
                  </a:lnTo>
                  <a:cubicBezTo>
                    <a:pt x="31056" y="20215"/>
                    <a:pt x="30155" y="20382"/>
                    <a:pt x="29288" y="20516"/>
                  </a:cubicBezTo>
                  <a:lnTo>
                    <a:pt x="28754" y="17280"/>
                  </a:lnTo>
                  <a:lnTo>
                    <a:pt x="31790" y="16713"/>
                  </a:lnTo>
                  <a:close/>
                  <a:moveTo>
                    <a:pt x="12242" y="16680"/>
                  </a:moveTo>
                  <a:lnTo>
                    <a:pt x="13210" y="17614"/>
                  </a:lnTo>
                  <a:lnTo>
                    <a:pt x="10341" y="20549"/>
                  </a:lnTo>
                  <a:lnTo>
                    <a:pt x="9340" y="19815"/>
                  </a:lnTo>
                  <a:lnTo>
                    <a:pt x="12242" y="16680"/>
                  </a:lnTo>
                  <a:close/>
                  <a:moveTo>
                    <a:pt x="28120" y="17447"/>
                  </a:moveTo>
                  <a:lnTo>
                    <a:pt x="28654" y="20649"/>
                  </a:lnTo>
                  <a:cubicBezTo>
                    <a:pt x="27954" y="20816"/>
                    <a:pt x="27287" y="20949"/>
                    <a:pt x="26653" y="21116"/>
                  </a:cubicBezTo>
                  <a:lnTo>
                    <a:pt x="26152" y="17847"/>
                  </a:lnTo>
                  <a:lnTo>
                    <a:pt x="28120" y="17447"/>
                  </a:lnTo>
                  <a:close/>
                  <a:moveTo>
                    <a:pt x="25519" y="17981"/>
                  </a:moveTo>
                  <a:lnTo>
                    <a:pt x="26019" y="21250"/>
                  </a:lnTo>
                  <a:cubicBezTo>
                    <a:pt x="24952" y="21516"/>
                    <a:pt x="23951" y="21783"/>
                    <a:pt x="23017" y="22050"/>
                  </a:cubicBezTo>
                  <a:lnTo>
                    <a:pt x="23017" y="22083"/>
                  </a:lnTo>
                  <a:lnTo>
                    <a:pt x="22450" y="18581"/>
                  </a:lnTo>
                  <a:lnTo>
                    <a:pt x="25519" y="17981"/>
                  </a:lnTo>
                  <a:close/>
                  <a:moveTo>
                    <a:pt x="7372" y="19115"/>
                  </a:moveTo>
                  <a:lnTo>
                    <a:pt x="8440" y="19882"/>
                  </a:lnTo>
                  <a:lnTo>
                    <a:pt x="4871" y="23751"/>
                  </a:lnTo>
                  <a:lnTo>
                    <a:pt x="3903" y="23184"/>
                  </a:lnTo>
                  <a:lnTo>
                    <a:pt x="7372" y="19115"/>
                  </a:lnTo>
                  <a:close/>
                  <a:moveTo>
                    <a:pt x="34959" y="20416"/>
                  </a:moveTo>
                  <a:lnTo>
                    <a:pt x="34959" y="23951"/>
                  </a:lnTo>
                  <a:cubicBezTo>
                    <a:pt x="34258" y="23951"/>
                    <a:pt x="33524" y="23985"/>
                    <a:pt x="32790" y="24052"/>
                  </a:cubicBezTo>
                  <a:lnTo>
                    <a:pt x="32624" y="20649"/>
                  </a:lnTo>
                  <a:cubicBezTo>
                    <a:pt x="33391" y="20549"/>
                    <a:pt x="34158" y="20482"/>
                    <a:pt x="34959" y="20416"/>
                  </a:cubicBezTo>
                  <a:close/>
                  <a:moveTo>
                    <a:pt x="38228" y="20316"/>
                  </a:moveTo>
                  <a:lnTo>
                    <a:pt x="38194" y="24085"/>
                  </a:lnTo>
                  <a:cubicBezTo>
                    <a:pt x="37360" y="24018"/>
                    <a:pt x="36493" y="23985"/>
                    <a:pt x="35592" y="23951"/>
                  </a:cubicBezTo>
                  <a:lnTo>
                    <a:pt x="35592" y="20382"/>
                  </a:lnTo>
                  <a:cubicBezTo>
                    <a:pt x="36460" y="20316"/>
                    <a:pt x="37360" y="20316"/>
                    <a:pt x="38228" y="20316"/>
                  </a:cubicBezTo>
                  <a:close/>
                  <a:moveTo>
                    <a:pt x="31990" y="20749"/>
                  </a:moveTo>
                  <a:lnTo>
                    <a:pt x="32157" y="24118"/>
                  </a:lnTo>
                  <a:cubicBezTo>
                    <a:pt x="31423" y="24185"/>
                    <a:pt x="30656" y="24252"/>
                    <a:pt x="29888" y="24385"/>
                  </a:cubicBezTo>
                  <a:lnTo>
                    <a:pt x="29355" y="21183"/>
                  </a:lnTo>
                  <a:cubicBezTo>
                    <a:pt x="30189" y="21016"/>
                    <a:pt x="31089" y="20883"/>
                    <a:pt x="31990" y="20749"/>
                  </a:cubicBezTo>
                  <a:close/>
                  <a:moveTo>
                    <a:pt x="8940" y="20249"/>
                  </a:moveTo>
                  <a:lnTo>
                    <a:pt x="9907" y="20983"/>
                  </a:lnTo>
                  <a:lnTo>
                    <a:pt x="6372" y="24619"/>
                  </a:lnTo>
                  <a:lnTo>
                    <a:pt x="5404" y="24052"/>
                  </a:lnTo>
                  <a:lnTo>
                    <a:pt x="8940" y="20249"/>
                  </a:lnTo>
                  <a:close/>
                  <a:moveTo>
                    <a:pt x="28754" y="21283"/>
                  </a:moveTo>
                  <a:lnTo>
                    <a:pt x="29288" y="24519"/>
                  </a:lnTo>
                  <a:cubicBezTo>
                    <a:pt x="28621" y="24619"/>
                    <a:pt x="27920" y="24752"/>
                    <a:pt x="27220" y="24919"/>
                  </a:cubicBezTo>
                  <a:lnTo>
                    <a:pt x="27220" y="24952"/>
                  </a:lnTo>
                  <a:lnTo>
                    <a:pt x="26753" y="21750"/>
                  </a:lnTo>
                  <a:cubicBezTo>
                    <a:pt x="27387" y="21583"/>
                    <a:pt x="28054" y="21450"/>
                    <a:pt x="28754" y="21283"/>
                  </a:cubicBezTo>
                  <a:close/>
                  <a:moveTo>
                    <a:pt x="26119" y="21850"/>
                  </a:moveTo>
                  <a:lnTo>
                    <a:pt x="26619" y="25086"/>
                  </a:lnTo>
                  <a:cubicBezTo>
                    <a:pt x="25652" y="25352"/>
                    <a:pt x="24685" y="25653"/>
                    <a:pt x="23684" y="25986"/>
                  </a:cubicBezTo>
                  <a:lnTo>
                    <a:pt x="23684" y="26020"/>
                  </a:lnTo>
                  <a:lnTo>
                    <a:pt x="23117" y="22684"/>
                  </a:lnTo>
                  <a:cubicBezTo>
                    <a:pt x="24051" y="22417"/>
                    <a:pt x="25052" y="22117"/>
                    <a:pt x="26119" y="21850"/>
                  </a:cubicBezTo>
                  <a:close/>
                  <a:moveTo>
                    <a:pt x="40696" y="1"/>
                  </a:moveTo>
                  <a:lnTo>
                    <a:pt x="40062" y="101"/>
                  </a:lnTo>
                  <a:cubicBezTo>
                    <a:pt x="40062" y="201"/>
                    <a:pt x="40196" y="902"/>
                    <a:pt x="40396" y="1936"/>
                  </a:cubicBezTo>
                  <a:lnTo>
                    <a:pt x="38928" y="2236"/>
                  </a:lnTo>
                  <a:lnTo>
                    <a:pt x="38928" y="101"/>
                  </a:lnTo>
                  <a:lnTo>
                    <a:pt x="38294" y="234"/>
                  </a:lnTo>
                  <a:lnTo>
                    <a:pt x="38294" y="2336"/>
                  </a:lnTo>
                  <a:lnTo>
                    <a:pt x="35526" y="2936"/>
                  </a:lnTo>
                  <a:lnTo>
                    <a:pt x="35526" y="768"/>
                  </a:lnTo>
                  <a:lnTo>
                    <a:pt x="34892" y="902"/>
                  </a:lnTo>
                  <a:lnTo>
                    <a:pt x="34892" y="3070"/>
                  </a:lnTo>
                  <a:lnTo>
                    <a:pt x="31790" y="3704"/>
                  </a:lnTo>
                  <a:lnTo>
                    <a:pt x="31690" y="1569"/>
                  </a:lnTo>
                  <a:lnTo>
                    <a:pt x="31089" y="1702"/>
                  </a:lnTo>
                  <a:lnTo>
                    <a:pt x="31189" y="3837"/>
                  </a:lnTo>
                  <a:lnTo>
                    <a:pt x="26719" y="4738"/>
                  </a:lnTo>
                  <a:lnTo>
                    <a:pt x="26453" y="3203"/>
                  </a:lnTo>
                  <a:lnTo>
                    <a:pt x="25852" y="3403"/>
                  </a:lnTo>
                  <a:lnTo>
                    <a:pt x="26119" y="4871"/>
                  </a:lnTo>
                  <a:lnTo>
                    <a:pt x="24251" y="5238"/>
                  </a:lnTo>
                  <a:lnTo>
                    <a:pt x="24084" y="4137"/>
                  </a:lnTo>
                  <a:lnTo>
                    <a:pt x="23917" y="4204"/>
                  </a:lnTo>
                  <a:cubicBezTo>
                    <a:pt x="23784" y="4271"/>
                    <a:pt x="23651" y="4304"/>
                    <a:pt x="23484" y="4371"/>
                  </a:cubicBezTo>
                  <a:lnTo>
                    <a:pt x="23651" y="5372"/>
                  </a:lnTo>
                  <a:lnTo>
                    <a:pt x="20415" y="6039"/>
                  </a:lnTo>
                  <a:lnTo>
                    <a:pt x="20248" y="5071"/>
                  </a:lnTo>
                  <a:lnTo>
                    <a:pt x="19648" y="5205"/>
                  </a:lnTo>
                  <a:lnTo>
                    <a:pt x="19781" y="6172"/>
                  </a:lnTo>
                  <a:lnTo>
                    <a:pt x="17746" y="6606"/>
                  </a:lnTo>
                  <a:lnTo>
                    <a:pt x="17446" y="5705"/>
                  </a:lnTo>
                  <a:cubicBezTo>
                    <a:pt x="17346" y="5738"/>
                    <a:pt x="17246" y="5772"/>
                    <a:pt x="17146" y="5839"/>
                  </a:cubicBezTo>
                  <a:cubicBezTo>
                    <a:pt x="17046" y="5905"/>
                    <a:pt x="16979" y="5972"/>
                    <a:pt x="16912" y="6039"/>
                  </a:cubicBezTo>
                  <a:lnTo>
                    <a:pt x="17146" y="6773"/>
                  </a:lnTo>
                  <a:lnTo>
                    <a:pt x="15044" y="9241"/>
                  </a:lnTo>
                  <a:lnTo>
                    <a:pt x="14577" y="8507"/>
                  </a:lnTo>
                  <a:lnTo>
                    <a:pt x="14144" y="8974"/>
                  </a:lnTo>
                  <a:lnTo>
                    <a:pt x="14644" y="9741"/>
                  </a:lnTo>
                  <a:lnTo>
                    <a:pt x="10708" y="14311"/>
                  </a:lnTo>
                  <a:lnTo>
                    <a:pt x="9941" y="13577"/>
                  </a:lnTo>
                  <a:lnTo>
                    <a:pt x="9507" y="14044"/>
                  </a:lnTo>
                  <a:lnTo>
                    <a:pt x="10308" y="14812"/>
                  </a:lnTo>
                  <a:lnTo>
                    <a:pt x="7339" y="18281"/>
                  </a:lnTo>
                  <a:lnTo>
                    <a:pt x="6372" y="17580"/>
                  </a:lnTo>
                  <a:lnTo>
                    <a:pt x="5938" y="18047"/>
                  </a:lnTo>
                  <a:lnTo>
                    <a:pt x="6939" y="18748"/>
                  </a:lnTo>
                  <a:lnTo>
                    <a:pt x="3403" y="22884"/>
                  </a:lnTo>
                  <a:lnTo>
                    <a:pt x="2269" y="22217"/>
                  </a:lnTo>
                  <a:lnTo>
                    <a:pt x="1835" y="22717"/>
                  </a:lnTo>
                  <a:lnTo>
                    <a:pt x="3003" y="23351"/>
                  </a:lnTo>
                  <a:lnTo>
                    <a:pt x="0" y="26887"/>
                  </a:lnTo>
                  <a:cubicBezTo>
                    <a:pt x="234" y="26887"/>
                    <a:pt x="501" y="26920"/>
                    <a:pt x="768" y="26954"/>
                  </a:cubicBezTo>
                  <a:lnTo>
                    <a:pt x="3536" y="23685"/>
                  </a:lnTo>
                  <a:lnTo>
                    <a:pt x="4470" y="24218"/>
                  </a:lnTo>
                  <a:lnTo>
                    <a:pt x="1902" y="26987"/>
                  </a:lnTo>
                  <a:lnTo>
                    <a:pt x="2736" y="26987"/>
                  </a:lnTo>
                  <a:lnTo>
                    <a:pt x="5004" y="24552"/>
                  </a:lnTo>
                  <a:lnTo>
                    <a:pt x="5971" y="25086"/>
                  </a:lnTo>
                  <a:lnTo>
                    <a:pt x="4203" y="26887"/>
                  </a:lnTo>
                  <a:lnTo>
                    <a:pt x="4370" y="26854"/>
                  </a:lnTo>
                  <a:cubicBezTo>
                    <a:pt x="4704" y="26787"/>
                    <a:pt x="6205" y="25486"/>
                    <a:pt x="8173" y="23718"/>
                  </a:cubicBezTo>
                  <a:lnTo>
                    <a:pt x="10441" y="21383"/>
                  </a:lnTo>
                  <a:lnTo>
                    <a:pt x="10608" y="21516"/>
                  </a:lnTo>
                  <a:lnTo>
                    <a:pt x="11075" y="21083"/>
                  </a:lnTo>
                  <a:lnTo>
                    <a:pt x="10908" y="20949"/>
                  </a:lnTo>
                  <a:lnTo>
                    <a:pt x="13710" y="18081"/>
                  </a:lnTo>
                  <a:lnTo>
                    <a:pt x="13977" y="18347"/>
                  </a:lnTo>
                  <a:lnTo>
                    <a:pt x="14444" y="17914"/>
                  </a:lnTo>
                  <a:lnTo>
                    <a:pt x="14144" y="17647"/>
                  </a:lnTo>
                  <a:lnTo>
                    <a:pt x="17480" y="14245"/>
                  </a:lnTo>
                  <a:lnTo>
                    <a:pt x="17813" y="14745"/>
                  </a:lnTo>
                  <a:lnTo>
                    <a:pt x="18247" y="14311"/>
                  </a:lnTo>
                  <a:lnTo>
                    <a:pt x="17913" y="13778"/>
                  </a:lnTo>
                  <a:lnTo>
                    <a:pt x="19214" y="12443"/>
                  </a:lnTo>
                  <a:lnTo>
                    <a:pt x="19448" y="13144"/>
                  </a:lnTo>
                  <a:lnTo>
                    <a:pt x="19948" y="12677"/>
                  </a:lnTo>
                  <a:lnTo>
                    <a:pt x="19714" y="12043"/>
                  </a:lnTo>
                  <a:lnTo>
                    <a:pt x="20749" y="11843"/>
                  </a:lnTo>
                  <a:lnTo>
                    <a:pt x="20849" y="12510"/>
                  </a:lnTo>
                  <a:cubicBezTo>
                    <a:pt x="21082" y="12543"/>
                    <a:pt x="21316" y="12677"/>
                    <a:pt x="21549" y="12810"/>
                  </a:cubicBezTo>
                  <a:lnTo>
                    <a:pt x="21349" y="11709"/>
                  </a:lnTo>
                  <a:lnTo>
                    <a:pt x="24518" y="11109"/>
                  </a:lnTo>
                  <a:lnTo>
                    <a:pt x="24985" y="14144"/>
                  </a:lnTo>
                  <a:lnTo>
                    <a:pt x="22116" y="14611"/>
                  </a:lnTo>
                  <a:cubicBezTo>
                    <a:pt x="22116" y="14812"/>
                    <a:pt x="22116" y="15012"/>
                    <a:pt x="22150" y="15245"/>
                  </a:cubicBezTo>
                  <a:lnTo>
                    <a:pt x="25052" y="14745"/>
                  </a:lnTo>
                  <a:lnTo>
                    <a:pt x="25452" y="17347"/>
                  </a:lnTo>
                  <a:lnTo>
                    <a:pt x="22350" y="17947"/>
                  </a:lnTo>
                  <a:lnTo>
                    <a:pt x="22250" y="17347"/>
                  </a:lnTo>
                  <a:lnTo>
                    <a:pt x="22250" y="17347"/>
                  </a:lnTo>
                  <a:cubicBezTo>
                    <a:pt x="22316" y="19015"/>
                    <a:pt x="22450" y="21016"/>
                    <a:pt x="22550" y="23017"/>
                  </a:cubicBezTo>
                  <a:lnTo>
                    <a:pt x="23084" y="26220"/>
                  </a:lnTo>
                  <a:lnTo>
                    <a:pt x="22750" y="26353"/>
                  </a:lnTo>
                  <a:cubicBezTo>
                    <a:pt x="22750" y="26553"/>
                    <a:pt x="22750" y="26787"/>
                    <a:pt x="22783" y="26987"/>
                  </a:cubicBezTo>
                  <a:lnTo>
                    <a:pt x="23184" y="26820"/>
                  </a:lnTo>
                  <a:lnTo>
                    <a:pt x="23884" y="31090"/>
                  </a:lnTo>
                  <a:lnTo>
                    <a:pt x="24518" y="31090"/>
                  </a:lnTo>
                  <a:lnTo>
                    <a:pt x="23784" y="26620"/>
                  </a:lnTo>
                  <a:cubicBezTo>
                    <a:pt x="24785" y="26253"/>
                    <a:pt x="25752" y="25953"/>
                    <a:pt x="26719" y="25719"/>
                  </a:cubicBezTo>
                  <a:lnTo>
                    <a:pt x="27520" y="31057"/>
                  </a:lnTo>
                  <a:lnTo>
                    <a:pt x="28154" y="31057"/>
                  </a:lnTo>
                  <a:lnTo>
                    <a:pt x="27320" y="25553"/>
                  </a:lnTo>
                  <a:cubicBezTo>
                    <a:pt x="28020" y="25386"/>
                    <a:pt x="28688" y="25252"/>
                    <a:pt x="29388" y="25119"/>
                  </a:cubicBezTo>
                  <a:lnTo>
                    <a:pt x="30322" y="30990"/>
                  </a:lnTo>
                  <a:lnTo>
                    <a:pt x="30956" y="30990"/>
                  </a:lnTo>
                  <a:lnTo>
                    <a:pt x="29988" y="25019"/>
                  </a:lnTo>
                  <a:cubicBezTo>
                    <a:pt x="30722" y="24919"/>
                    <a:pt x="31456" y="24819"/>
                    <a:pt x="32190" y="24752"/>
                  </a:cubicBezTo>
                  <a:lnTo>
                    <a:pt x="32490" y="30590"/>
                  </a:lnTo>
                  <a:lnTo>
                    <a:pt x="32057" y="30990"/>
                  </a:lnTo>
                  <a:lnTo>
                    <a:pt x="32957" y="30990"/>
                  </a:lnTo>
                  <a:lnTo>
                    <a:pt x="33124" y="30856"/>
                  </a:lnTo>
                  <a:lnTo>
                    <a:pt x="32824" y="24719"/>
                  </a:lnTo>
                  <a:cubicBezTo>
                    <a:pt x="33558" y="24685"/>
                    <a:pt x="34258" y="24652"/>
                    <a:pt x="34959" y="24652"/>
                  </a:cubicBezTo>
                  <a:lnTo>
                    <a:pt x="34992" y="30956"/>
                  </a:lnTo>
                  <a:lnTo>
                    <a:pt x="35626" y="30956"/>
                  </a:lnTo>
                  <a:lnTo>
                    <a:pt x="35592" y="24652"/>
                  </a:lnTo>
                  <a:cubicBezTo>
                    <a:pt x="36493" y="24652"/>
                    <a:pt x="37360" y="24719"/>
                    <a:pt x="38194" y="24785"/>
                  </a:cubicBezTo>
                  <a:lnTo>
                    <a:pt x="38194" y="30823"/>
                  </a:lnTo>
                  <a:lnTo>
                    <a:pt x="38828" y="30823"/>
                  </a:lnTo>
                  <a:lnTo>
                    <a:pt x="38828" y="24785"/>
                  </a:lnTo>
                  <a:cubicBezTo>
                    <a:pt x="39896" y="24885"/>
                    <a:pt x="40863" y="25052"/>
                    <a:pt x="41830" y="25252"/>
                  </a:cubicBezTo>
                  <a:lnTo>
                    <a:pt x="41830" y="24619"/>
                  </a:lnTo>
                  <a:cubicBezTo>
                    <a:pt x="40863" y="24418"/>
                    <a:pt x="39896" y="24285"/>
                    <a:pt x="38828" y="24152"/>
                  </a:cubicBezTo>
                  <a:lnTo>
                    <a:pt x="38828" y="20349"/>
                  </a:lnTo>
                  <a:cubicBezTo>
                    <a:pt x="39829" y="20382"/>
                    <a:pt x="40830" y="20449"/>
                    <a:pt x="41830" y="20582"/>
                  </a:cubicBezTo>
                  <a:lnTo>
                    <a:pt x="41830" y="19949"/>
                  </a:lnTo>
                  <a:cubicBezTo>
                    <a:pt x="40830" y="19815"/>
                    <a:pt x="39829" y="19748"/>
                    <a:pt x="38828" y="19715"/>
                  </a:cubicBezTo>
                  <a:lnTo>
                    <a:pt x="38828" y="15345"/>
                  </a:lnTo>
                  <a:lnTo>
                    <a:pt x="41830" y="14745"/>
                  </a:lnTo>
                  <a:lnTo>
                    <a:pt x="41830" y="14111"/>
                  </a:lnTo>
                  <a:lnTo>
                    <a:pt x="38828" y="14712"/>
                  </a:lnTo>
                  <a:lnTo>
                    <a:pt x="38828" y="12377"/>
                  </a:lnTo>
                  <a:lnTo>
                    <a:pt x="41830" y="11876"/>
                  </a:lnTo>
                  <a:lnTo>
                    <a:pt x="41830" y="11643"/>
                  </a:lnTo>
                  <a:cubicBezTo>
                    <a:pt x="41864" y="11509"/>
                    <a:pt x="41864" y="11376"/>
                    <a:pt x="41930" y="11242"/>
                  </a:cubicBezTo>
                  <a:lnTo>
                    <a:pt x="41930" y="11242"/>
                  </a:lnTo>
                  <a:lnTo>
                    <a:pt x="38828" y="11776"/>
                  </a:lnTo>
                  <a:lnTo>
                    <a:pt x="38828" y="8440"/>
                  </a:lnTo>
                  <a:lnTo>
                    <a:pt x="41530" y="7907"/>
                  </a:lnTo>
                  <a:cubicBezTo>
                    <a:pt x="41663" y="8574"/>
                    <a:pt x="41864" y="9208"/>
                    <a:pt x="42064" y="9841"/>
                  </a:cubicBezTo>
                  <a:lnTo>
                    <a:pt x="42664" y="9608"/>
                  </a:lnTo>
                  <a:cubicBezTo>
                    <a:pt x="42464" y="9074"/>
                    <a:pt x="42297" y="8507"/>
                    <a:pt x="42197" y="7973"/>
                  </a:cubicBezTo>
                  <a:lnTo>
                    <a:pt x="42197" y="7973"/>
                  </a:lnTo>
                  <a:lnTo>
                    <a:pt x="44332" y="9308"/>
                  </a:lnTo>
                  <a:lnTo>
                    <a:pt x="44465" y="10042"/>
                  </a:lnTo>
                  <a:cubicBezTo>
                    <a:pt x="44632" y="10075"/>
                    <a:pt x="44866" y="10142"/>
                    <a:pt x="45099" y="10208"/>
                  </a:cubicBezTo>
                  <a:lnTo>
                    <a:pt x="45066" y="9675"/>
                  </a:lnTo>
                  <a:lnTo>
                    <a:pt x="46634" y="10675"/>
                  </a:lnTo>
                  <a:cubicBezTo>
                    <a:pt x="47368" y="10942"/>
                    <a:pt x="48201" y="11209"/>
                    <a:pt x="49102" y="11509"/>
                  </a:cubicBezTo>
                  <a:lnTo>
                    <a:pt x="48268" y="10976"/>
                  </a:lnTo>
                  <a:lnTo>
                    <a:pt x="48502" y="9675"/>
                  </a:lnTo>
                  <a:cubicBezTo>
                    <a:pt x="49402" y="10142"/>
                    <a:pt x="50403" y="10642"/>
                    <a:pt x="51404" y="11142"/>
                  </a:cubicBezTo>
                  <a:lnTo>
                    <a:pt x="50903" y="12110"/>
                  </a:lnTo>
                  <a:lnTo>
                    <a:pt x="51504" y="12310"/>
                  </a:lnTo>
                  <a:lnTo>
                    <a:pt x="51971" y="11409"/>
                  </a:lnTo>
                  <a:cubicBezTo>
                    <a:pt x="52972" y="11910"/>
                    <a:pt x="54006" y="12410"/>
                    <a:pt x="55006" y="12910"/>
                  </a:cubicBezTo>
                  <a:lnTo>
                    <a:pt x="54673" y="13411"/>
                  </a:lnTo>
                  <a:lnTo>
                    <a:pt x="55273" y="13611"/>
                  </a:lnTo>
                  <a:lnTo>
                    <a:pt x="55573" y="13177"/>
                  </a:lnTo>
                  <a:cubicBezTo>
                    <a:pt x="56607" y="13677"/>
                    <a:pt x="57575" y="14144"/>
                    <a:pt x="58509" y="14578"/>
                  </a:cubicBezTo>
                  <a:lnTo>
                    <a:pt x="58375" y="14712"/>
                  </a:lnTo>
                  <a:lnTo>
                    <a:pt x="59043" y="14945"/>
                  </a:lnTo>
                  <a:lnTo>
                    <a:pt x="59076" y="14878"/>
                  </a:lnTo>
                  <a:lnTo>
                    <a:pt x="59843" y="15245"/>
                  </a:lnTo>
                  <a:lnTo>
                    <a:pt x="60444" y="15445"/>
                  </a:lnTo>
                  <a:lnTo>
                    <a:pt x="60911" y="15012"/>
                  </a:lnTo>
                  <a:lnTo>
                    <a:pt x="59543" y="14378"/>
                  </a:lnTo>
                  <a:lnTo>
                    <a:pt x="61311" y="12443"/>
                  </a:lnTo>
                  <a:lnTo>
                    <a:pt x="63112" y="13144"/>
                  </a:lnTo>
                  <a:lnTo>
                    <a:pt x="63646" y="12677"/>
                  </a:lnTo>
                  <a:lnTo>
                    <a:pt x="61744" y="11943"/>
                  </a:lnTo>
                  <a:lnTo>
                    <a:pt x="62812" y="10809"/>
                  </a:lnTo>
                  <a:lnTo>
                    <a:pt x="62178" y="10575"/>
                  </a:lnTo>
                  <a:lnTo>
                    <a:pt x="61144" y="11709"/>
                  </a:lnTo>
                  <a:lnTo>
                    <a:pt x="57541" y="10308"/>
                  </a:lnTo>
                  <a:lnTo>
                    <a:pt x="58375" y="9041"/>
                  </a:lnTo>
                  <a:lnTo>
                    <a:pt x="57775" y="8807"/>
                  </a:lnTo>
                  <a:lnTo>
                    <a:pt x="56941" y="10042"/>
                  </a:lnTo>
                  <a:cubicBezTo>
                    <a:pt x="55673" y="9541"/>
                    <a:pt x="54473" y="9074"/>
                    <a:pt x="53439" y="8641"/>
                  </a:cubicBezTo>
                  <a:lnTo>
                    <a:pt x="54172" y="7340"/>
                  </a:lnTo>
                  <a:lnTo>
                    <a:pt x="53572" y="7073"/>
                  </a:lnTo>
                  <a:lnTo>
                    <a:pt x="52871" y="8407"/>
                  </a:lnTo>
                  <a:cubicBezTo>
                    <a:pt x="51804" y="8007"/>
                    <a:pt x="51003" y="7640"/>
                    <a:pt x="50737" y="7506"/>
                  </a:cubicBezTo>
                  <a:cubicBezTo>
                    <a:pt x="50403" y="7340"/>
                    <a:pt x="49769" y="7006"/>
                    <a:pt x="49002" y="6606"/>
                  </a:cubicBezTo>
                  <a:lnTo>
                    <a:pt x="49236" y="5205"/>
                  </a:lnTo>
                  <a:lnTo>
                    <a:pt x="48668" y="4938"/>
                  </a:lnTo>
                  <a:lnTo>
                    <a:pt x="48435" y="6306"/>
                  </a:lnTo>
                  <a:cubicBezTo>
                    <a:pt x="47234" y="5672"/>
                    <a:pt x="45833" y="4905"/>
                    <a:pt x="44666" y="4204"/>
                  </a:cubicBezTo>
                  <a:lnTo>
                    <a:pt x="44532" y="2403"/>
                  </a:lnTo>
                  <a:cubicBezTo>
                    <a:pt x="44299" y="2203"/>
                    <a:pt x="44065" y="1969"/>
                    <a:pt x="43865" y="1802"/>
                  </a:cubicBezTo>
                  <a:lnTo>
                    <a:pt x="43865" y="1802"/>
                  </a:lnTo>
                  <a:lnTo>
                    <a:pt x="43998" y="3837"/>
                  </a:lnTo>
                  <a:cubicBezTo>
                    <a:pt x="43465" y="3537"/>
                    <a:pt x="42964" y="3203"/>
                    <a:pt x="42464" y="2803"/>
                  </a:cubicBezTo>
                  <a:cubicBezTo>
                    <a:pt x="41297" y="1802"/>
                    <a:pt x="41130" y="1802"/>
                    <a:pt x="40996" y="1802"/>
                  </a:cubicBezTo>
                  <a:lnTo>
                    <a:pt x="40996" y="1869"/>
                  </a:lnTo>
                  <a:cubicBezTo>
                    <a:pt x="40830" y="768"/>
                    <a:pt x="40696" y="34"/>
                    <a:pt x="406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418;p65">
              <a:extLst>
                <a:ext uri="{FF2B5EF4-FFF2-40B4-BE49-F238E27FC236}">
                  <a16:creationId xmlns:a16="http://schemas.microsoft.com/office/drawing/2014/main" id="{75644E1F-A6B8-4915-8709-4B44C6510049}"/>
                </a:ext>
              </a:extLst>
            </p:cNvPr>
            <p:cNvSpPr/>
            <p:nvPr/>
          </p:nvSpPr>
          <p:spPr>
            <a:xfrm>
              <a:off x="3029825" y="1826750"/>
              <a:ext cx="1662900" cy="783925"/>
            </a:xfrm>
            <a:custGeom>
              <a:avLst/>
              <a:gdLst/>
              <a:ahLst/>
              <a:cxnLst/>
              <a:rect l="l" t="t" r="r" b="b"/>
              <a:pathLst>
                <a:path w="66516" h="31357" fill="none" extrusionOk="0">
                  <a:moveTo>
                    <a:pt x="31257" y="2269"/>
                  </a:moveTo>
                  <a:cubicBezTo>
                    <a:pt x="31257" y="2269"/>
                    <a:pt x="26987" y="3803"/>
                    <a:pt x="25552" y="4437"/>
                  </a:cubicBezTo>
                  <a:cubicBezTo>
                    <a:pt x="24085" y="5071"/>
                    <a:pt x="19481" y="5605"/>
                    <a:pt x="18748" y="6072"/>
                  </a:cubicBezTo>
                  <a:cubicBezTo>
                    <a:pt x="18014" y="6505"/>
                    <a:pt x="1" y="26453"/>
                    <a:pt x="334" y="26820"/>
                  </a:cubicBezTo>
                  <a:cubicBezTo>
                    <a:pt x="701" y="27187"/>
                    <a:pt x="4804" y="27387"/>
                    <a:pt x="5972" y="27087"/>
                  </a:cubicBezTo>
                  <a:cubicBezTo>
                    <a:pt x="7139" y="26820"/>
                    <a:pt x="21816" y="12610"/>
                    <a:pt x="21816" y="12610"/>
                  </a:cubicBezTo>
                  <a:cubicBezTo>
                    <a:pt x="21816" y="12610"/>
                    <a:pt x="23751" y="12676"/>
                    <a:pt x="23751" y="14144"/>
                  </a:cubicBezTo>
                  <a:cubicBezTo>
                    <a:pt x="23751" y="15578"/>
                    <a:pt x="24652" y="31356"/>
                    <a:pt x="24652" y="31356"/>
                  </a:cubicBezTo>
                  <a:lnTo>
                    <a:pt x="43399" y="30989"/>
                  </a:lnTo>
                  <a:lnTo>
                    <a:pt x="43499" y="11876"/>
                  </a:lnTo>
                  <a:cubicBezTo>
                    <a:pt x="43499" y="11876"/>
                    <a:pt x="43665" y="9974"/>
                    <a:pt x="45133" y="10041"/>
                  </a:cubicBezTo>
                  <a:cubicBezTo>
                    <a:pt x="46567" y="10141"/>
                    <a:pt x="62079" y="15678"/>
                    <a:pt x="62079" y="15678"/>
                  </a:cubicBezTo>
                  <a:lnTo>
                    <a:pt x="66515" y="11876"/>
                  </a:lnTo>
                  <a:cubicBezTo>
                    <a:pt x="66515" y="11876"/>
                    <a:pt x="50837" y="5805"/>
                    <a:pt x="47835" y="3903"/>
                  </a:cubicBezTo>
                  <a:cubicBezTo>
                    <a:pt x="44833" y="2002"/>
                    <a:pt x="44032" y="0"/>
                    <a:pt x="42831" y="0"/>
                  </a:cubicBezTo>
                  <a:cubicBezTo>
                    <a:pt x="41631" y="0"/>
                    <a:pt x="31257" y="2269"/>
                    <a:pt x="31257" y="2269"/>
                  </a:cubicBezTo>
                  <a:close/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419;p65">
              <a:extLst>
                <a:ext uri="{FF2B5EF4-FFF2-40B4-BE49-F238E27FC236}">
                  <a16:creationId xmlns:a16="http://schemas.microsoft.com/office/drawing/2014/main" id="{C87532CA-3861-4422-B402-072BE79E6CF8}"/>
                </a:ext>
              </a:extLst>
            </p:cNvPr>
            <p:cNvSpPr/>
            <p:nvPr/>
          </p:nvSpPr>
          <p:spPr>
            <a:xfrm>
              <a:off x="3887125" y="2322950"/>
              <a:ext cx="8350" cy="177650"/>
            </a:xfrm>
            <a:custGeom>
              <a:avLst/>
              <a:gdLst/>
              <a:ahLst/>
              <a:cxnLst/>
              <a:rect l="l" t="t" r="r" b="b"/>
              <a:pathLst>
                <a:path w="334" h="7106" fill="none" extrusionOk="0">
                  <a:moveTo>
                    <a:pt x="0" y="0"/>
                  </a:moveTo>
                  <a:cubicBezTo>
                    <a:pt x="267" y="2402"/>
                    <a:pt x="334" y="7105"/>
                    <a:pt x="334" y="7105"/>
                  </a:cubicBezTo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420;p65">
              <a:extLst>
                <a:ext uri="{FF2B5EF4-FFF2-40B4-BE49-F238E27FC236}">
                  <a16:creationId xmlns:a16="http://schemas.microsoft.com/office/drawing/2014/main" id="{21276C3D-7A50-4C1F-9AE1-864DB31CBF3F}"/>
                </a:ext>
              </a:extLst>
            </p:cNvPr>
            <p:cNvSpPr/>
            <p:nvPr/>
          </p:nvSpPr>
          <p:spPr>
            <a:xfrm>
              <a:off x="3852100" y="1976850"/>
              <a:ext cx="30025" cy="315250"/>
            </a:xfrm>
            <a:custGeom>
              <a:avLst/>
              <a:gdLst/>
              <a:ahLst/>
              <a:cxnLst/>
              <a:rect l="l" t="t" r="r" b="b"/>
              <a:pathLst>
                <a:path w="1201" h="12610" fill="none" extrusionOk="0">
                  <a:moveTo>
                    <a:pt x="1201" y="12610"/>
                  </a:moveTo>
                  <a:cubicBezTo>
                    <a:pt x="767" y="9808"/>
                    <a:pt x="0" y="1"/>
                    <a:pt x="0" y="1"/>
                  </a:cubicBezTo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3421;p65">
              <a:extLst>
                <a:ext uri="{FF2B5EF4-FFF2-40B4-BE49-F238E27FC236}">
                  <a16:creationId xmlns:a16="http://schemas.microsoft.com/office/drawing/2014/main" id="{75856321-1E37-4615-B3CE-AE58A5808D15}"/>
                </a:ext>
              </a:extLst>
            </p:cNvPr>
            <p:cNvSpPr/>
            <p:nvPr/>
          </p:nvSpPr>
          <p:spPr>
            <a:xfrm>
              <a:off x="4143125" y="2043575"/>
              <a:ext cx="116775" cy="34225"/>
            </a:xfrm>
            <a:custGeom>
              <a:avLst/>
              <a:gdLst/>
              <a:ahLst/>
              <a:cxnLst/>
              <a:rect l="l" t="t" r="r" b="b"/>
              <a:pathLst>
                <a:path w="4671" h="1369" fill="none" extrusionOk="0">
                  <a:moveTo>
                    <a:pt x="1" y="1368"/>
                  </a:moveTo>
                  <a:lnTo>
                    <a:pt x="4671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3422;p65">
              <a:extLst>
                <a:ext uri="{FF2B5EF4-FFF2-40B4-BE49-F238E27FC236}">
                  <a16:creationId xmlns:a16="http://schemas.microsoft.com/office/drawing/2014/main" id="{8A55A0C1-940A-4EFF-A00A-AB236947BF52}"/>
                </a:ext>
              </a:extLst>
            </p:cNvPr>
            <p:cNvSpPr/>
            <p:nvPr/>
          </p:nvSpPr>
          <p:spPr>
            <a:xfrm>
              <a:off x="4276550" y="2030225"/>
              <a:ext cx="36725" cy="7525"/>
            </a:xfrm>
            <a:custGeom>
              <a:avLst/>
              <a:gdLst/>
              <a:ahLst/>
              <a:cxnLst/>
              <a:rect l="l" t="t" r="r" b="b"/>
              <a:pathLst>
                <a:path w="1469" h="301" fill="none" extrusionOk="0">
                  <a:moveTo>
                    <a:pt x="1" y="301"/>
                  </a:moveTo>
                  <a:lnTo>
                    <a:pt x="1469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3423;p65">
              <a:extLst>
                <a:ext uri="{FF2B5EF4-FFF2-40B4-BE49-F238E27FC236}">
                  <a16:creationId xmlns:a16="http://schemas.microsoft.com/office/drawing/2014/main" id="{39C3959C-1023-43EC-9783-698A9086776C}"/>
                </a:ext>
              </a:extLst>
            </p:cNvPr>
            <p:cNvSpPr/>
            <p:nvPr/>
          </p:nvSpPr>
          <p:spPr>
            <a:xfrm>
              <a:off x="4172325" y="2070250"/>
              <a:ext cx="151800" cy="25"/>
            </a:xfrm>
            <a:custGeom>
              <a:avLst/>
              <a:gdLst/>
              <a:ahLst/>
              <a:cxnLst/>
              <a:rect l="l" t="t" r="r" b="b"/>
              <a:pathLst>
                <a:path w="6072" h="1" fill="none" extrusionOk="0">
                  <a:moveTo>
                    <a:pt x="0" y="1"/>
                  </a:moveTo>
                  <a:lnTo>
                    <a:pt x="6071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3424;p65">
              <a:extLst>
                <a:ext uri="{FF2B5EF4-FFF2-40B4-BE49-F238E27FC236}">
                  <a16:creationId xmlns:a16="http://schemas.microsoft.com/office/drawing/2014/main" id="{E12EB7F1-37DE-41E1-BE64-210B59B80E40}"/>
                </a:ext>
              </a:extLst>
            </p:cNvPr>
            <p:cNvSpPr/>
            <p:nvPr/>
          </p:nvSpPr>
          <p:spPr>
            <a:xfrm>
              <a:off x="3440125" y="2096950"/>
              <a:ext cx="135950" cy="45050"/>
            </a:xfrm>
            <a:custGeom>
              <a:avLst/>
              <a:gdLst/>
              <a:ahLst/>
              <a:cxnLst/>
              <a:rect l="l" t="t" r="r" b="b"/>
              <a:pathLst>
                <a:path w="5438" h="1802" fill="none" extrusionOk="0">
                  <a:moveTo>
                    <a:pt x="1" y="0"/>
                  </a:moveTo>
                  <a:lnTo>
                    <a:pt x="5438" y="1802"/>
                  </a:lnTo>
                  <a:lnTo>
                    <a:pt x="2436" y="1802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3425;p65">
              <a:extLst>
                <a:ext uri="{FF2B5EF4-FFF2-40B4-BE49-F238E27FC236}">
                  <a16:creationId xmlns:a16="http://schemas.microsoft.com/office/drawing/2014/main" id="{C3EAA06F-456E-40D1-A20D-A9F13096C048}"/>
                </a:ext>
              </a:extLst>
            </p:cNvPr>
            <p:cNvSpPr/>
            <p:nvPr/>
          </p:nvSpPr>
          <p:spPr>
            <a:xfrm>
              <a:off x="3442625" y="2144475"/>
              <a:ext cx="35050" cy="25"/>
            </a:xfrm>
            <a:custGeom>
              <a:avLst/>
              <a:gdLst/>
              <a:ahLst/>
              <a:cxnLst/>
              <a:rect l="l" t="t" r="r" b="b"/>
              <a:pathLst>
                <a:path w="1402" h="1" fill="none" extrusionOk="0">
                  <a:moveTo>
                    <a:pt x="1402" y="1"/>
                  </a:moveTo>
                  <a:lnTo>
                    <a:pt x="1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3426;p65">
              <a:extLst>
                <a:ext uri="{FF2B5EF4-FFF2-40B4-BE49-F238E27FC236}">
                  <a16:creationId xmlns:a16="http://schemas.microsoft.com/office/drawing/2014/main" id="{1C376232-CD90-471F-A1F9-01BB33192C79}"/>
                </a:ext>
              </a:extLst>
            </p:cNvPr>
            <p:cNvSpPr/>
            <p:nvPr/>
          </p:nvSpPr>
          <p:spPr>
            <a:xfrm>
              <a:off x="3877950" y="2011875"/>
              <a:ext cx="15850" cy="23375"/>
            </a:xfrm>
            <a:custGeom>
              <a:avLst/>
              <a:gdLst/>
              <a:ahLst/>
              <a:cxnLst/>
              <a:rect l="l" t="t" r="r" b="b"/>
              <a:pathLst>
                <a:path w="634" h="935" fill="none" extrusionOk="0">
                  <a:moveTo>
                    <a:pt x="634" y="468"/>
                  </a:moveTo>
                  <a:cubicBezTo>
                    <a:pt x="634" y="735"/>
                    <a:pt x="500" y="935"/>
                    <a:pt x="334" y="935"/>
                  </a:cubicBezTo>
                  <a:cubicBezTo>
                    <a:pt x="167" y="935"/>
                    <a:pt x="0" y="735"/>
                    <a:pt x="0" y="468"/>
                  </a:cubicBezTo>
                  <a:cubicBezTo>
                    <a:pt x="0" y="201"/>
                    <a:pt x="167" y="1"/>
                    <a:pt x="334" y="1"/>
                  </a:cubicBezTo>
                  <a:cubicBezTo>
                    <a:pt x="500" y="1"/>
                    <a:pt x="634" y="201"/>
                    <a:pt x="634" y="468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3427;p65">
              <a:extLst>
                <a:ext uri="{FF2B5EF4-FFF2-40B4-BE49-F238E27FC236}">
                  <a16:creationId xmlns:a16="http://schemas.microsoft.com/office/drawing/2014/main" id="{C0CDADD6-2D4E-44F6-BF1F-F7C7FC2BCE98}"/>
                </a:ext>
              </a:extLst>
            </p:cNvPr>
            <p:cNvSpPr/>
            <p:nvPr/>
          </p:nvSpPr>
          <p:spPr>
            <a:xfrm>
              <a:off x="3891275" y="2140300"/>
              <a:ext cx="15875" cy="24225"/>
            </a:xfrm>
            <a:custGeom>
              <a:avLst/>
              <a:gdLst/>
              <a:ahLst/>
              <a:cxnLst/>
              <a:rect l="l" t="t" r="r" b="b"/>
              <a:pathLst>
                <a:path w="635" h="969" fill="none" extrusionOk="0">
                  <a:moveTo>
                    <a:pt x="635" y="468"/>
                  </a:moveTo>
                  <a:cubicBezTo>
                    <a:pt x="635" y="735"/>
                    <a:pt x="501" y="968"/>
                    <a:pt x="334" y="968"/>
                  </a:cubicBezTo>
                  <a:cubicBezTo>
                    <a:pt x="134" y="968"/>
                    <a:pt x="1" y="735"/>
                    <a:pt x="1" y="468"/>
                  </a:cubicBezTo>
                  <a:cubicBezTo>
                    <a:pt x="1" y="234"/>
                    <a:pt x="134" y="1"/>
                    <a:pt x="334" y="1"/>
                  </a:cubicBezTo>
                  <a:cubicBezTo>
                    <a:pt x="501" y="1"/>
                    <a:pt x="635" y="234"/>
                    <a:pt x="635" y="468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3428;p65">
              <a:extLst>
                <a:ext uri="{FF2B5EF4-FFF2-40B4-BE49-F238E27FC236}">
                  <a16:creationId xmlns:a16="http://schemas.microsoft.com/office/drawing/2014/main" id="{4C5BA129-EB34-4E55-B771-6676E62FAB7B}"/>
                </a:ext>
              </a:extLst>
            </p:cNvPr>
            <p:cNvSpPr/>
            <p:nvPr/>
          </p:nvSpPr>
          <p:spPr>
            <a:xfrm>
              <a:off x="3907125" y="2286250"/>
              <a:ext cx="15875" cy="24200"/>
            </a:xfrm>
            <a:custGeom>
              <a:avLst/>
              <a:gdLst/>
              <a:ahLst/>
              <a:cxnLst/>
              <a:rect l="l" t="t" r="r" b="b"/>
              <a:pathLst>
                <a:path w="635" h="968" fill="none" extrusionOk="0">
                  <a:moveTo>
                    <a:pt x="634" y="467"/>
                  </a:moveTo>
                  <a:cubicBezTo>
                    <a:pt x="634" y="734"/>
                    <a:pt x="501" y="968"/>
                    <a:pt x="334" y="968"/>
                  </a:cubicBezTo>
                  <a:cubicBezTo>
                    <a:pt x="167" y="968"/>
                    <a:pt x="1" y="734"/>
                    <a:pt x="1" y="467"/>
                  </a:cubicBezTo>
                  <a:cubicBezTo>
                    <a:pt x="1" y="200"/>
                    <a:pt x="167" y="0"/>
                    <a:pt x="334" y="0"/>
                  </a:cubicBezTo>
                  <a:cubicBezTo>
                    <a:pt x="501" y="0"/>
                    <a:pt x="634" y="200"/>
                    <a:pt x="634" y="467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3429;p65">
              <a:extLst>
                <a:ext uri="{FF2B5EF4-FFF2-40B4-BE49-F238E27FC236}">
                  <a16:creationId xmlns:a16="http://schemas.microsoft.com/office/drawing/2014/main" id="{B4CB746A-003B-4CDB-8904-13D0ACAB4A37}"/>
                </a:ext>
              </a:extLst>
            </p:cNvPr>
            <p:cNvSpPr/>
            <p:nvPr/>
          </p:nvSpPr>
          <p:spPr>
            <a:xfrm>
              <a:off x="3909625" y="2424675"/>
              <a:ext cx="16700" cy="23375"/>
            </a:xfrm>
            <a:custGeom>
              <a:avLst/>
              <a:gdLst/>
              <a:ahLst/>
              <a:cxnLst/>
              <a:rect l="l" t="t" r="r" b="b"/>
              <a:pathLst>
                <a:path w="668" h="935" fill="none" extrusionOk="0">
                  <a:moveTo>
                    <a:pt x="668" y="468"/>
                  </a:moveTo>
                  <a:cubicBezTo>
                    <a:pt x="668" y="734"/>
                    <a:pt x="501" y="935"/>
                    <a:pt x="334" y="935"/>
                  </a:cubicBezTo>
                  <a:cubicBezTo>
                    <a:pt x="167" y="935"/>
                    <a:pt x="1" y="734"/>
                    <a:pt x="1" y="468"/>
                  </a:cubicBezTo>
                  <a:cubicBezTo>
                    <a:pt x="1" y="201"/>
                    <a:pt x="167" y="1"/>
                    <a:pt x="334" y="1"/>
                  </a:cubicBezTo>
                  <a:cubicBezTo>
                    <a:pt x="501" y="1"/>
                    <a:pt x="668" y="201"/>
                    <a:pt x="668" y="468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3430;p65">
              <a:extLst>
                <a:ext uri="{FF2B5EF4-FFF2-40B4-BE49-F238E27FC236}">
                  <a16:creationId xmlns:a16="http://schemas.microsoft.com/office/drawing/2014/main" id="{86865C18-417D-4A39-937B-180A36DA40B1}"/>
                </a:ext>
              </a:extLst>
            </p:cNvPr>
            <p:cNvSpPr/>
            <p:nvPr/>
          </p:nvSpPr>
          <p:spPr>
            <a:xfrm>
              <a:off x="3693650" y="1849400"/>
              <a:ext cx="280225" cy="166675"/>
            </a:xfrm>
            <a:custGeom>
              <a:avLst/>
              <a:gdLst/>
              <a:ahLst/>
              <a:cxnLst/>
              <a:rect l="l" t="t" r="r" b="b"/>
              <a:pathLst>
                <a:path w="11209" h="6667" extrusionOk="0">
                  <a:moveTo>
                    <a:pt x="5709" y="1"/>
                  </a:moveTo>
                  <a:cubicBezTo>
                    <a:pt x="4302" y="1"/>
                    <a:pt x="2989" y="106"/>
                    <a:pt x="2735" y="495"/>
                  </a:cubicBezTo>
                  <a:lnTo>
                    <a:pt x="2235" y="829"/>
                  </a:lnTo>
                  <a:cubicBezTo>
                    <a:pt x="1768" y="1129"/>
                    <a:pt x="1368" y="1563"/>
                    <a:pt x="1101" y="2063"/>
                  </a:cubicBezTo>
                  <a:lnTo>
                    <a:pt x="0" y="4131"/>
                  </a:lnTo>
                  <a:lnTo>
                    <a:pt x="2936" y="6667"/>
                  </a:lnTo>
                  <a:lnTo>
                    <a:pt x="5237" y="3331"/>
                  </a:lnTo>
                  <a:lnTo>
                    <a:pt x="9574" y="6166"/>
                  </a:lnTo>
                  <a:lnTo>
                    <a:pt x="11208" y="2530"/>
                  </a:lnTo>
                  <a:lnTo>
                    <a:pt x="10174" y="1029"/>
                  </a:lnTo>
                  <a:cubicBezTo>
                    <a:pt x="9774" y="495"/>
                    <a:pt x="9173" y="162"/>
                    <a:pt x="8506" y="95"/>
                  </a:cubicBezTo>
                  <a:cubicBezTo>
                    <a:pt x="7758" y="54"/>
                    <a:pt x="6710" y="1"/>
                    <a:pt x="5709" y="1"/>
                  </a:cubicBezTo>
                  <a:close/>
                </a:path>
              </a:pathLst>
            </a:custGeom>
            <a:solidFill>
              <a:schemeClr val="accent6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3431;p65">
              <a:extLst>
                <a:ext uri="{FF2B5EF4-FFF2-40B4-BE49-F238E27FC236}">
                  <a16:creationId xmlns:a16="http://schemas.microsoft.com/office/drawing/2014/main" id="{2D3FB830-A170-4B4D-AF2F-1C8341BD236D}"/>
                </a:ext>
              </a:extLst>
            </p:cNvPr>
            <p:cNvSpPr/>
            <p:nvPr/>
          </p:nvSpPr>
          <p:spPr>
            <a:xfrm>
              <a:off x="3750350" y="1776725"/>
              <a:ext cx="151800" cy="175150"/>
            </a:xfrm>
            <a:custGeom>
              <a:avLst/>
              <a:gdLst/>
              <a:ahLst/>
              <a:cxnLst/>
              <a:rect l="l" t="t" r="r" b="b"/>
              <a:pathLst>
                <a:path w="6072" h="7006" extrusionOk="0">
                  <a:moveTo>
                    <a:pt x="5604" y="0"/>
                  </a:moveTo>
                  <a:lnTo>
                    <a:pt x="367" y="567"/>
                  </a:lnTo>
                  <a:lnTo>
                    <a:pt x="0" y="634"/>
                  </a:lnTo>
                  <a:cubicBezTo>
                    <a:pt x="0" y="634"/>
                    <a:pt x="167" y="5437"/>
                    <a:pt x="734" y="5637"/>
                  </a:cubicBezTo>
                  <a:cubicBezTo>
                    <a:pt x="1268" y="5838"/>
                    <a:pt x="2802" y="7005"/>
                    <a:pt x="3703" y="7005"/>
                  </a:cubicBezTo>
                  <a:cubicBezTo>
                    <a:pt x="4637" y="7005"/>
                    <a:pt x="5905" y="5170"/>
                    <a:pt x="5971" y="4904"/>
                  </a:cubicBezTo>
                  <a:cubicBezTo>
                    <a:pt x="6071" y="4637"/>
                    <a:pt x="5604" y="0"/>
                    <a:pt x="5604" y="0"/>
                  </a:cubicBezTo>
                  <a:close/>
                </a:path>
              </a:pathLst>
            </a:custGeom>
            <a:solidFill>
              <a:srgbClr val="F9CB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3432;p65">
              <a:extLst>
                <a:ext uri="{FF2B5EF4-FFF2-40B4-BE49-F238E27FC236}">
                  <a16:creationId xmlns:a16="http://schemas.microsoft.com/office/drawing/2014/main" id="{E9411BE9-ED04-46C7-A960-C64BBE5A5B44}"/>
                </a:ext>
              </a:extLst>
            </p:cNvPr>
            <p:cNvSpPr/>
            <p:nvPr/>
          </p:nvSpPr>
          <p:spPr>
            <a:xfrm>
              <a:off x="3750350" y="1776725"/>
              <a:ext cx="151800" cy="175150"/>
            </a:xfrm>
            <a:custGeom>
              <a:avLst/>
              <a:gdLst/>
              <a:ahLst/>
              <a:cxnLst/>
              <a:rect l="l" t="t" r="r" b="b"/>
              <a:pathLst>
                <a:path w="6072" h="7006" fill="none" extrusionOk="0">
                  <a:moveTo>
                    <a:pt x="0" y="634"/>
                  </a:moveTo>
                  <a:cubicBezTo>
                    <a:pt x="0" y="634"/>
                    <a:pt x="167" y="5437"/>
                    <a:pt x="734" y="5637"/>
                  </a:cubicBezTo>
                  <a:cubicBezTo>
                    <a:pt x="1268" y="5838"/>
                    <a:pt x="2802" y="7005"/>
                    <a:pt x="3703" y="7005"/>
                  </a:cubicBezTo>
                  <a:cubicBezTo>
                    <a:pt x="4637" y="7005"/>
                    <a:pt x="5905" y="5170"/>
                    <a:pt x="5971" y="4904"/>
                  </a:cubicBezTo>
                  <a:cubicBezTo>
                    <a:pt x="6071" y="4637"/>
                    <a:pt x="5604" y="0"/>
                    <a:pt x="5604" y="0"/>
                  </a:cubicBezTo>
                  <a:lnTo>
                    <a:pt x="367" y="567"/>
                  </a:lnTo>
                  <a:close/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3433;p65">
              <a:extLst>
                <a:ext uri="{FF2B5EF4-FFF2-40B4-BE49-F238E27FC236}">
                  <a16:creationId xmlns:a16="http://schemas.microsoft.com/office/drawing/2014/main" id="{0D453572-D287-4FFB-8614-F7CB31D12AC0}"/>
                </a:ext>
              </a:extLst>
            </p:cNvPr>
            <p:cNvSpPr/>
            <p:nvPr/>
          </p:nvSpPr>
          <p:spPr>
            <a:xfrm>
              <a:off x="3552700" y="1561600"/>
              <a:ext cx="129300" cy="122725"/>
            </a:xfrm>
            <a:custGeom>
              <a:avLst/>
              <a:gdLst/>
              <a:ahLst/>
              <a:cxnLst/>
              <a:rect l="l" t="t" r="r" b="b"/>
              <a:pathLst>
                <a:path w="5172" h="4909" extrusionOk="0">
                  <a:moveTo>
                    <a:pt x="2151" y="1"/>
                  </a:moveTo>
                  <a:cubicBezTo>
                    <a:pt x="1938" y="1"/>
                    <a:pt x="1709" y="59"/>
                    <a:pt x="1469" y="199"/>
                  </a:cubicBezTo>
                  <a:cubicBezTo>
                    <a:pt x="1" y="1033"/>
                    <a:pt x="2102" y="3735"/>
                    <a:pt x="3370" y="4369"/>
                  </a:cubicBezTo>
                  <a:cubicBezTo>
                    <a:pt x="4333" y="4850"/>
                    <a:pt x="4873" y="4908"/>
                    <a:pt x="5076" y="4908"/>
                  </a:cubicBezTo>
                  <a:cubicBezTo>
                    <a:pt x="5140" y="4908"/>
                    <a:pt x="5171" y="4902"/>
                    <a:pt x="5171" y="4902"/>
                  </a:cubicBezTo>
                  <a:lnTo>
                    <a:pt x="3904" y="1433"/>
                  </a:lnTo>
                  <a:cubicBezTo>
                    <a:pt x="3904" y="1433"/>
                    <a:pt x="3211" y="1"/>
                    <a:pt x="2151" y="1"/>
                  </a:cubicBezTo>
                  <a:close/>
                </a:path>
              </a:pathLst>
            </a:custGeom>
            <a:solidFill>
              <a:srgbClr val="F9CB9C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3434;p65">
              <a:extLst>
                <a:ext uri="{FF2B5EF4-FFF2-40B4-BE49-F238E27FC236}">
                  <a16:creationId xmlns:a16="http://schemas.microsoft.com/office/drawing/2014/main" id="{6253939C-A0A5-4F8C-B0EB-7F9F244EF50A}"/>
                </a:ext>
              </a:extLst>
            </p:cNvPr>
            <p:cNvSpPr/>
            <p:nvPr/>
          </p:nvSpPr>
          <p:spPr>
            <a:xfrm>
              <a:off x="3947150" y="1535375"/>
              <a:ext cx="97600" cy="139625"/>
            </a:xfrm>
            <a:custGeom>
              <a:avLst/>
              <a:gdLst/>
              <a:ahLst/>
              <a:cxnLst/>
              <a:rect l="l" t="t" r="r" b="b"/>
              <a:pathLst>
                <a:path w="3904" h="5585" extrusionOk="0">
                  <a:moveTo>
                    <a:pt x="1933" y="0"/>
                  </a:moveTo>
                  <a:cubicBezTo>
                    <a:pt x="606" y="0"/>
                    <a:pt x="268" y="1949"/>
                    <a:pt x="268" y="1949"/>
                  </a:cubicBezTo>
                  <a:lnTo>
                    <a:pt x="1" y="5584"/>
                  </a:lnTo>
                  <a:cubicBezTo>
                    <a:pt x="1" y="5584"/>
                    <a:pt x="534" y="5551"/>
                    <a:pt x="1569" y="4584"/>
                  </a:cubicBezTo>
                  <a:cubicBezTo>
                    <a:pt x="2636" y="3616"/>
                    <a:pt x="3904" y="447"/>
                    <a:pt x="2302" y="47"/>
                  </a:cubicBezTo>
                  <a:cubicBezTo>
                    <a:pt x="2172" y="15"/>
                    <a:pt x="2049" y="0"/>
                    <a:pt x="1933" y="0"/>
                  </a:cubicBezTo>
                  <a:close/>
                </a:path>
              </a:pathLst>
            </a:custGeom>
            <a:solidFill>
              <a:srgbClr val="F9CB9C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3435;p65">
              <a:extLst>
                <a:ext uri="{FF2B5EF4-FFF2-40B4-BE49-F238E27FC236}">
                  <a16:creationId xmlns:a16="http://schemas.microsoft.com/office/drawing/2014/main" id="{2F72D15D-FB14-41BC-AA3E-D2EBEE35CAC8}"/>
                </a:ext>
              </a:extLst>
            </p:cNvPr>
            <p:cNvSpPr/>
            <p:nvPr/>
          </p:nvSpPr>
          <p:spPr>
            <a:xfrm>
              <a:off x="3575225" y="1222925"/>
              <a:ext cx="387800" cy="608275"/>
            </a:xfrm>
            <a:custGeom>
              <a:avLst/>
              <a:gdLst/>
              <a:ahLst/>
              <a:cxnLst/>
              <a:rect l="l" t="t" r="r" b="b"/>
              <a:pathLst>
                <a:path w="15512" h="24331" extrusionOk="0">
                  <a:moveTo>
                    <a:pt x="5557" y="0"/>
                  </a:moveTo>
                  <a:cubicBezTo>
                    <a:pt x="3755" y="0"/>
                    <a:pt x="2695" y="1225"/>
                    <a:pt x="1802" y="2838"/>
                  </a:cubicBezTo>
                  <a:cubicBezTo>
                    <a:pt x="634" y="5006"/>
                    <a:pt x="0" y="6274"/>
                    <a:pt x="367" y="7742"/>
                  </a:cubicBezTo>
                  <a:cubicBezTo>
                    <a:pt x="734" y="9176"/>
                    <a:pt x="2569" y="14547"/>
                    <a:pt x="2569" y="14547"/>
                  </a:cubicBezTo>
                  <a:cubicBezTo>
                    <a:pt x="2569" y="14547"/>
                    <a:pt x="2602" y="14647"/>
                    <a:pt x="2669" y="14847"/>
                  </a:cubicBezTo>
                  <a:cubicBezTo>
                    <a:pt x="3036" y="15981"/>
                    <a:pt x="4470" y="20184"/>
                    <a:pt x="5004" y="21518"/>
                  </a:cubicBezTo>
                  <a:cubicBezTo>
                    <a:pt x="5554" y="22849"/>
                    <a:pt x="7458" y="24330"/>
                    <a:pt x="10086" y="24330"/>
                  </a:cubicBezTo>
                  <a:cubicBezTo>
                    <a:pt x="10489" y="24330"/>
                    <a:pt x="10908" y="24295"/>
                    <a:pt x="11342" y="24220"/>
                  </a:cubicBezTo>
                  <a:cubicBezTo>
                    <a:pt x="14611" y="23686"/>
                    <a:pt x="15512" y="19884"/>
                    <a:pt x="15512" y="18416"/>
                  </a:cubicBezTo>
                  <a:cubicBezTo>
                    <a:pt x="15512" y="16982"/>
                    <a:pt x="14811" y="5740"/>
                    <a:pt x="14811" y="5740"/>
                  </a:cubicBezTo>
                  <a:cubicBezTo>
                    <a:pt x="14811" y="5740"/>
                    <a:pt x="10908" y="1737"/>
                    <a:pt x="7706" y="470"/>
                  </a:cubicBezTo>
                  <a:cubicBezTo>
                    <a:pt x="6886" y="145"/>
                    <a:pt x="6177" y="0"/>
                    <a:pt x="5557" y="0"/>
                  </a:cubicBezTo>
                  <a:close/>
                </a:path>
              </a:pathLst>
            </a:custGeom>
            <a:solidFill>
              <a:srgbClr val="F9CB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3436;p65">
              <a:extLst>
                <a:ext uri="{FF2B5EF4-FFF2-40B4-BE49-F238E27FC236}">
                  <a16:creationId xmlns:a16="http://schemas.microsoft.com/office/drawing/2014/main" id="{4EA2A10A-2E86-4E2E-9B67-8706483B902E}"/>
                </a:ext>
              </a:extLst>
            </p:cNvPr>
            <p:cNvSpPr/>
            <p:nvPr/>
          </p:nvSpPr>
          <p:spPr>
            <a:xfrm>
              <a:off x="3575225" y="1202975"/>
              <a:ext cx="387800" cy="639650"/>
            </a:xfrm>
            <a:custGeom>
              <a:avLst/>
              <a:gdLst/>
              <a:ahLst/>
              <a:cxnLst/>
              <a:rect l="l" t="t" r="r" b="b"/>
              <a:pathLst>
                <a:path w="15512" h="25586" fill="none" extrusionOk="0">
                  <a:moveTo>
                    <a:pt x="2569" y="15345"/>
                  </a:moveTo>
                  <a:cubicBezTo>
                    <a:pt x="2569" y="15345"/>
                    <a:pt x="2602" y="15445"/>
                    <a:pt x="2669" y="15645"/>
                  </a:cubicBezTo>
                  <a:cubicBezTo>
                    <a:pt x="3036" y="16779"/>
                    <a:pt x="4470" y="20982"/>
                    <a:pt x="5004" y="22316"/>
                  </a:cubicBezTo>
                  <a:cubicBezTo>
                    <a:pt x="5638" y="23851"/>
                    <a:pt x="8073" y="25585"/>
                    <a:pt x="11342" y="25018"/>
                  </a:cubicBezTo>
                  <a:cubicBezTo>
                    <a:pt x="14611" y="24484"/>
                    <a:pt x="15512" y="20682"/>
                    <a:pt x="15512" y="19214"/>
                  </a:cubicBezTo>
                  <a:cubicBezTo>
                    <a:pt x="15512" y="17780"/>
                    <a:pt x="14811" y="6538"/>
                    <a:pt x="14811" y="6538"/>
                  </a:cubicBezTo>
                  <a:cubicBezTo>
                    <a:pt x="14811" y="6538"/>
                    <a:pt x="10908" y="2535"/>
                    <a:pt x="7706" y="1268"/>
                  </a:cubicBezTo>
                  <a:cubicBezTo>
                    <a:pt x="4504" y="0"/>
                    <a:pt x="3003" y="1468"/>
                    <a:pt x="1802" y="3636"/>
                  </a:cubicBezTo>
                  <a:cubicBezTo>
                    <a:pt x="634" y="5804"/>
                    <a:pt x="0" y="7072"/>
                    <a:pt x="367" y="8540"/>
                  </a:cubicBezTo>
                  <a:cubicBezTo>
                    <a:pt x="734" y="9974"/>
                    <a:pt x="2569" y="15345"/>
                    <a:pt x="2569" y="15345"/>
                  </a:cubicBezTo>
                  <a:close/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3437;p65">
              <a:extLst>
                <a:ext uri="{FF2B5EF4-FFF2-40B4-BE49-F238E27FC236}">
                  <a16:creationId xmlns:a16="http://schemas.microsoft.com/office/drawing/2014/main" id="{A8E4E3D3-4F88-4CEC-958D-735B3B739809}"/>
                </a:ext>
              </a:extLst>
            </p:cNvPr>
            <p:cNvSpPr/>
            <p:nvPr/>
          </p:nvSpPr>
          <p:spPr>
            <a:xfrm>
              <a:off x="3694475" y="1450575"/>
              <a:ext cx="22550" cy="33525"/>
            </a:xfrm>
            <a:custGeom>
              <a:avLst/>
              <a:gdLst/>
              <a:ahLst/>
              <a:cxnLst/>
              <a:rect l="l" t="t" r="r" b="b"/>
              <a:pathLst>
                <a:path w="902" h="1341" extrusionOk="0">
                  <a:moveTo>
                    <a:pt x="407" y="1"/>
                  </a:moveTo>
                  <a:cubicBezTo>
                    <a:pt x="394" y="1"/>
                    <a:pt x="381" y="2"/>
                    <a:pt x="367" y="3"/>
                  </a:cubicBezTo>
                  <a:cubicBezTo>
                    <a:pt x="167" y="37"/>
                    <a:pt x="1" y="337"/>
                    <a:pt x="67" y="704"/>
                  </a:cubicBezTo>
                  <a:cubicBezTo>
                    <a:pt x="99" y="1082"/>
                    <a:pt x="279" y="1340"/>
                    <a:pt x="495" y="1340"/>
                  </a:cubicBezTo>
                  <a:cubicBezTo>
                    <a:pt x="508" y="1340"/>
                    <a:pt x="521" y="1340"/>
                    <a:pt x="534" y="1338"/>
                  </a:cubicBezTo>
                  <a:cubicBezTo>
                    <a:pt x="768" y="1304"/>
                    <a:pt x="901" y="1004"/>
                    <a:pt x="868" y="637"/>
                  </a:cubicBezTo>
                  <a:cubicBezTo>
                    <a:pt x="836" y="259"/>
                    <a:pt x="627" y="1"/>
                    <a:pt x="40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3438;p65">
              <a:extLst>
                <a:ext uri="{FF2B5EF4-FFF2-40B4-BE49-F238E27FC236}">
                  <a16:creationId xmlns:a16="http://schemas.microsoft.com/office/drawing/2014/main" id="{43317A76-3F03-4742-9FCE-6DC00B69AF6C}"/>
                </a:ext>
              </a:extLst>
            </p:cNvPr>
            <p:cNvSpPr/>
            <p:nvPr/>
          </p:nvSpPr>
          <p:spPr>
            <a:xfrm>
              <a:off x="3853750" y="1432225"/>
              <a:ext cx="22550" cy="33525"/>
            </a:xfrm>
            <a:custGeom>
              <a:avLst/>
              <a:gdLst/>
              <a:ahLst/>
              <a:cxnLst/>
              <a:rect l="l" t="t" r="r" b="b"/>
              <a:pathLst>
                <a:path w="902" h="1341" extrusionOk="0">
                  <a:moveTo>
                    <a:pt x="399" y="1"/>
                  </a:moveTo>
                  <a:cubicBezTo>
                    <a:pt x="388" y="1"/>
                    <a:pt x="378" y="2"/>
                    <a:pt x="368" y="4"/>
                  </a:cubicBezTo>
                  <a:cubicBezTo>
                    <a:pt x="134" y="37"/>
                    <a:pt x="1" y="370"/>
                    <a:pt x="34" y="737"/>
                  </a:cubicBezTo>
                  <a:cubicBezTo>
                    <a:pt x="66" y="1084"/>
                    <a:pt x="275" y="1341"/>
                    <a:pt x="467" y="1341"/>
                  </a:cubicBezTo>
                  <a:cubicBezTo>
                    <a:pt x="478" y="1341"/>
                    <a:pt x="490" y="1340"/>
                    <a:pt x="501" y="1338"/>
                  </a:cubicBezTo>
                  <a:cubicBezTo>
                    <a:pt x="735" y="1338"/>
                    <a:pt x="901" y="1004"/>
                    <a:pt x="835" y="637"/>
                  </a:cubicBezTo>
                  <a:cubicBezTo>
                    <a:pt x="803" y="289"/>
                    <a:pt x="591" y="1"/>
                    <a:pt x="39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3439;p65">
              <a:extLst>
                <a:ext uri="{FF2B5EF4-FFF2-40B4-BE49-F238E27FC236}">
                  <a16:creationId xmlns:a16="http://schemas.microsoft.com/office/drawing/2014/main" id="{BCA7EC0D-8F48-4DCB-B260-118122CF8FD9}"/>
                </a:ext>
              </a:extLst>
            </p:cNvPr>
            <p:cNvSpPr/>
            <p:nvPr/>
          </p:nvSpPr>
          <p:spPr>
            <a:xfrm>
              <a:off x="3661950" y="1363925"/>
              <a:ext cx="67575" cy="39225"/>
            </a:xfrm>
            <a:custGeom>
              <a:avLst/>
              <a:gdLst/>
              <a:ahLst/>
              <a:cxnLst/>
              <a:rect l="l" t="t" r="r" b="b"/>
              <a:pathLst>
                <a:path w="2703" h="1569" fill="none" extrusionOk="0">
                  <a:moveTo>
                    <a:pt x="1" y="1568"/>
                  </a:moveTo>
                  <a:cubicBezTo>
                    <a:pt x="1" y="1568"/>
                    <a:pt x="1068" y="0"/>
                    <a:pt x="2703" y="567"/>
                  </a:cubicBezTo>
                </a:path>
              </a:pathLst>
            </a:custGeom>
            <a:noFill/>
            <a:ln w="2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3440;p65">
              <a:extLst>
                <a:ext uri="{FF2B5EF4-FFF2-40B4-BE49-F238E27FC236}">
                  <a16:creationId xmlns:a16="http://schemas.microsoft.com/office/drawing/2014/main" id="{20EB7BD9-48C3-43EA-84D9-50C76667ECEB}"/>
                </a:ext>
              </a:extLst>
            </p:cNvPr>
            <p:cNvSpPr/>
            <p:nvPr/>
          </p:nvSpPr>
          <p:spPr>
            <a:xfrm>
              <a:off x="3807050" y="1470650"/>
              <a:ext cx="22550" cy="115950"/>
            </a:xfrm>
            <a:custGeom>
              <a:avLst/>
              <a:gdLst/>
              <a:ahLst/>
              <a:cxnLst/>
              <a:rect l="l" t="t" r="r" b="b"/>
              <a:pathLst>
                <a:path w="902" h="4638" fill="none" extrusionOk="0">
                  <a:moveTo>
                    <a:pt x="1" y="4638"/>
                  </a:moveTo>
                  <a:lnTo>
                    <a:pt x="901" y="3737"/>
                  </a:lnTo>
                  <a:lnTo>
                    <a:pt x="268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3441;p65">
              <a:extLst>
                <a:ext uri="{FF2B5EF4-FFF2-40B4-BE49-F238E27FC236}">
                  <a16:creationId xmlns:a16="http://schemas.microsoft.com/office/drawing/2014/main" id="{B2CC4B7E-6586-4B30-BCA2-52CE4B693B73}"/>
                </a:ext>
              </a:extLst>
            </p:cNvPr>
            <p:cNvSpPr/>
            <p:nvPr/>
          </p:nvSpPr>
          <p:spPr>
            <a:xfrm>
              <a:off x="3729500" y="1618275"/>
              <a:ext cx="59225" cy="40875"/>
            </a:xfrm>
            <a:custGeom>
              <a:avLst/>
              <a:gdLst/>
              <a:ahLst/>
              <a:cxnLst/>
              <a:rect l="l" t="t" r="r" b="b"/>
              <a:pathLst>
                <a:path w="2369" h="1635" fill="none" extrusionOk="0">
                  <a:moveTo>
                    <a:pt x="1" y="0"/>
                  </a:moveTo>
                  <a:cubicBezTo>
                    <a:pt x="401" y="968"/>
                    <a:pt x="1335" y="1601"/>
                    <a:pt x="2369" y="1635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3442;p65">
              <a:extLst>
                <a:ext uri="{FF2B5EF4-FFF2-40B4-BE49-F238E27FC236}">
                  <a16:creationId xmlns:a16="http://schemas.microsoft.com/office/drawing/2014/main" id="{574E0083-13F1-4A50-9682-40E027903651}"/>
                </a:ext>
              </a:extLst>
            </p:cNvPr>
            <p:cNvSpPr/>
            <p:nvPr/>
          </p:nvSpPr>
          <p:spPr>
            <a:xfrm>
              <a:off x="3509350" y="1088450"/>
              <a:ext cx="620450" cy="498150"/>
            </a:xfrm>
            <a:custGeom>
              <a:avLst/>
              <a:gdLst/>
              <a:ahLst/>
              <a:cxnLst/>
              <a:rect l="l" t="t" r="r" b="b"/>
              <a:pathLst>
                <a:path w="24818" h="19926" extrusionOk="0">
                  <a:moveTo>
                    <a:pt x="12582" y="1"/>
                  </a:moveTo>
                  <a:cubicBezTo>
                    <a:pt x="11881" y="1"/>
                    <a:pt x="11102" y="104"/>
                    <a:pt x="10241" y="345"/>
                  </a:cubicBezTo>
                  <a:cubicBezTo>
                    <a:pt x="5704" y="1613"/>
                    <a:pt x="5504" y="4148"/>
                    <a:pt x="4970" y="5415"/>
                  </a:cubicBezTo>
                  <a:cubicBezTo>
                    <a:pt x="4753" y="5932"/>
                    <a:pt x="4363" y="5955"/>
                    <a:pt x="3880" y="5955"/>
                  </a:cubicBezTo>
                  <a:cubicBezTo>
                    <a:pt x="3833" y="5955"/>
                    <a:pt x="3785" y="5955"/>
                    <a:pt x="3737" y="5955"/>
                  </a:cubicBezTo>
                  <a:cubicBezTo>
                    <a:pt x="3060" y="5955"/>
                    <a:pt x="2227" y="5997"/>
                    <a:pt x="1435" y="7250"/>
                  </a:cubicBezTo>
                  <a:cubicBezTo>
                    <a:pt x="0" y="9485"/>
                    <a:pt x="1635" y="13554"/>
                    <a:pt x="2269" y="14755"/>
                  </a:cubicBezTo>
                  <a:cubicBezTo>
                    <a:pt x="2936" y="15923"/>
                    <a:pt x="5204" y="19926"/>
                    <a:pt x="5204" y="19926"/>
                  </a:cubicBezTo>
                  <a:cubicBezTo>
                    <a:pt x="5004" y="19025"/>
                    <a:pt x="4770" y="18124"/>
                    <a:pt x="4470" y="17290"/>
                  </a:cubicBezTo>
                  <a:cubicBezTo>
                    <a:pt x="4103" y="16456"/>
                    <a:pt x="3936" y="13388"/>
                    <a:pt x="4470" y="12754"/>
                  </a:cubicBezTo>
                  <a:cubicBezTo>
                    <a:pt x="5004" y="12120"/>
                    <a:pt x="6271" y="11853"/>
                    <a:pt x="7005" y="10652"/>
                  </a:cubicBezTo>
                  <a:cubicBezTo>
                    <a:pt x="7739" y="9485"/>
                    <a:pt x="6639" y="7417"/>
                    <a:pt x="6638" y="7417"/>
                  </a:cubicBezTo>
                  <a:lnTo>
                    <a:pt x="6638" y="7417"/>
                  </a:lnTo>
                  <a:cubicBezTo>
                    <a:pt x="9024" y="10834"/>
                    <a:pt x="14214" y="11790"/>
                    <a:pt x="17661" y="11790"/>
                  </a:cubicBezTo>
                  <a:cubicBezTo>
                    <a:pt x="17781" y="11790"/>
                    <a:pt x="17898" y="11789"/>
                    <a:pt x="18013" y="11786"/>
                  </a:cubicBezTo>
                  <a:cubicBezTo>
                    <a:pt x="21482" y="11686"/>
                    <a:pt x="23917" y="9852"/>
                    <a:pt x="24384" y="7050"/>
                  </a:cubicBezTo>
                  <a:cubicBezTo>
                    <a:pt x="24818" y="4248"/>
                    <a:pt x="22850" y="4248"/>
                    <a:pt x="22850" y="4248"/>
                  </a:cubicBezTo>
                  <a:lnTo>
                    <a:pt x="22850" y="4248"/>
                  </a:lnTo>
                  <a:cubicBezTo>
                    <a:pt x="22850" y="4248"/>
                    <a:pt x="23984" y="4781"/>
                    <a:pt x="22283" y="5248"/>
                  </a:cubicBezTo>
                  <a:cubicBezTo>
                    <a:pt x="22024" y="5320"/>
                    <a:pt x="21751" y="5353"/>
                    <a:pt x="21474" y="5353"/>
                  </a:cubicBezTo>
                  <a:cubicBezTo>
                    <a:pt x="19928" y="5353"/>
                    <a:pt x="18217" y="4324"/>
                    <a:pt x="17680" y="3080"/>
                  </a:cubicBezTo>
                  <a:cubicBezTo>
                    <a:pt x="17166" y="1891"/>
                    <a:pt x="15579" y="1"/>
                    <a:pt x="12582" y="1"/>
                  </a:cubicBezTo>
                  <a:close/>
                </a:path>
              </a:pathLst>
            </a:custGeom>
            <a:solidFill>
              <a:schemeClr val="accent6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3443;p65">
              <a:extLst>
                <a:ext uri="{FF2B5EF4-FFF2-40B4-BE49-F238E27FC236}">
                  <a16:creationId xmlns:a16="http://schemas.microsoft.com/office/drawing/2014/main" id="{9153F665-5C34-40C6-854E-A0CA67256CB1}"/>
                </a:ext>
              </a:extLst>
            </p:cNvPr>
            <p:cNvSpPr/>
            <p:nvPr/>
          </p:nvSpPr>
          <p:spPr>
            <a:xfrm>
              <a:off x="3666125" y="1142925"/>
              <a:ext cx="323575" cy="106775"/>
            </a:xfrm>
            <a:custGeom>
              <a:avLst/>
              <a:gdLst/>
              <a:ahLst/>
              <a:cxnLst/>
              <a:rect l="l" t="t" r="r" b="b"/>
              <a:pathLst>
                <a:path w="12943" h="4271" fill="none" extrusionOk="0">
                  <a:moveTo>
                    <a:pt x="0" y="3603"/>
                  </a:moveTo>
                  <a:cubicBezTo>
                    <a:pt x="0" y="3603"/>
                    <a:pt x="4070" y="1"/>
                    <a:pt x="6472" y="101"/>
                  </a:cubicBezTo>
                  <a:cubicBezTo>
                    <a:pt x="8840" y="167"/>
                    <a:pt x="10074" y="4270"/>
                    <a:pt x="12943" y="4170"/>
                  </a:cubicBezTo>
                </a:path>
              </a:pathLst>
            </a:custGeom>
            <a:noFill/>
            <a:ln w="5000" cap="flat" cmpd="sng">
              <a:solidFill>
                <a:srgbClr val="FFFFFF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3444;p65">
              <a:extLst>
                <a:ext uri="{FF2B5EF4-FFF2-40B4-BE49-F238E27FC236}">
                  <a16:creationId xmlns:a16="http://schemas.microsoft.com/office/drawing/2014/main" id="{A022C74E-93D5-47DA-92DC-573751DD1ED6}"/>
                </a:ext>
              </a:extLst>
            </p:cNvPr>
            <p:cNvSpPr/>
            <p:nvPr/>
          </p:nvSpPr>
          <p:spPr>
            <a:xfrm>
              <a:off x="3644450" y="1223825"/>
              <a:ext cx="471175" cy="135125"/>
            </a:xfrm>
            <a:custGeom>
              <a:avLst/>
              <a:gdLst/>
              <a:ahLst/>
              <a:cxnLst/>
              <a:rect l="l" t="t" r="r" b="b"/>
              <a:pathLst>
                <a:path w="18847" h="5405" fill="none" extrusionOk="0">
                  <a:moveTo>
                    <a:pt x="0" y="934"/>
                  </a:moveTo>
                  <a:lnTo>
                    <a:pt x="1535" y="2269"/>
                  </a:lnTo>
                  <a:cubicBezTo>
                    <a:pt x="1535" y="2269"/>
                    <a:pt x="3803" y="0"/>
                    <a:pt x="6772" y="1034"/>
                  </a:cubicBezTo>
                  <a:cubicBezTo>
                    <a:pt x="9707" y="2068"/>
                    <a:pt x="12376" y="5404"/>
                    <a:pt x="15144" y="5137"/>
                  </a:cubicBezTo>
                  <a:cubicBezTo>
                    <a:pt x="17880" y="4837"/>
                    <a:pt x="18847" y="1968"/>
                    <a:pt x="18480" y="367"/>
                  </a:cubicBezTo>
                </a:path>
              </a:pathLst>
            </a:custGeom>
            <a:noFill/>
            <a:ln w="5000" cap="flat" cmpd="sng">
              <a:solidFill>
                <a:srgbClr val="FFFFFF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3445;p65">
              <a:extLst>
                <a:ext uri="{FF2B5EF4-FFF2-40B4-BE49-F238E27FC236}">
                  <a16:creationId xmlns:a16="http://schemas.microsoft.com/office/drawing/2014/main" id="{B6FE1877-0DF8-4BD6-B05E-C0B6DDD8A5B0}"/>
                </a:ext>
              </a:extLst>
            </p:cNvPr>
            <p:cNvSpPr/>
            <p:nvPr/>
          </p:nvSpPr>
          <p:spPr>
            <a:xfrm>
              <a:off x="3568550" y="1252175"/>
              <a:ext cx="80925" cy="121775"/>
            </a:xfrm>
            <a:custGeom>
              <a:avLst/>
              <a:gdLst/>
              <a:ahLst/>
              <a:cxnLst/>
              <a:rect l="l" t="t" r="r" b="b"/>
              <a:pathLst>
                <a:path w="3237" h="4871" fill="none" extrusionOk="0">
                  <a:moveTo>
                    <a:pt x="3236" y="467"/>
                  </a:moveTo>
                  <a:cubicBezTo>
                    <a:pt x="3236" y="467"/>
                    <a:pt x="1502" y="0"/>
                    <a:pt x="734" y="1435"/>
                  </a:cubicBezTo>
                  <a:cubicBezTo>
                    <a:pt x="1" y="2869"/>
                    <a:pt x="935" y="4871"/>
                    <a:pt x="935" y="4871"/>
                  </a:cubicBezTo>
                </a:path>
              </a:pathLst>
            </a:custGeom>
            <a:noFill/>
            <a:ln w="5000" cap="flat" cmpd="sng">
              <a:solidFill>
                <a:srgbClr val="FFFFFF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3446;p65">
              <a:extLst>
                <a:ext uri="{FF2B5EF4-FFF2-40B4-BE49-F238E27FC236}">
                  <a16:creationId xmlns:a16="http://schemas.microsoft.com/office/drawing/2014/main" id="{E8E0670A-0074-4375-8490-BB587E90BBD6}"/>
                </a:ext>
              </a:extLst>
            </p:cNvPr>
            <p:cNvSpPr/>
            <p:nvPr/>
          </p:nvSpPr>
          <p:spPr>
            <a:xfrm>
              <a:off x="3586900" y="1280525"/>
              <a:ext cx="95925" cy="145125"/>
            </a:xfrm>
            <a:custGeom>
              <a:avLst/>
              <a:gdLst/>
              <a:ahLst/>
              <a:cxnLst/>
              <a:rect l="l" t="t" r="r" b="b"/>
              <a:pathLst>
                <a:path w="3837" h="5805" fill="none" extrusionOk="0">
                  <a:moveTo>
                    <a:pt x="3837" y="1"/>
                  </a:moveTo>
                  <a:cubicBezTo>
                    <a:pt x="3837" y="1"/>
                    <a:pt x="2769" y="101"/>
                    <a:pt x="2769" y="1535"/>
                  </a:cubicBezTo>
                  <a:cubicBezTo>
                    <a:pt x="2769" y="2936"/>
                    <a:pt x="2502" y="3903"/>
                    <a:pt x="1435" y="4370"/>
                  </a:cubicBezTo>
                  <a:cubicBezTo>
                    <a:pt x="401" y="4871"/>
                    <a:pt x="0" y="5238"/>
                    <a:pt x="401" y="5805"/>
                  </a:cubicBezTo>
                </a:path>
              </a:pathLst>
            </a:custGeom>
            <a:noFill/>
            <a:ln w="5000" cap="flat" cmpd="sng">
              <a:solidFill>
                <a:srgbClr val="FFFFFF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3447;p65">
              <a:extLst>
                <a:ext uri="{FF2B5EF4-FFF2-40B4-BE49-F238E27FC236}">
                  <a16:creationId xmlns:a16="http://schemas.microsoft.com/office/drawing/2014/main" id="{ECE6D820-EB6F-42B2-BE72-3211D7EAFDCA}"/>
                </a:ext>
              </a:extLst>
            </p:cNvPr>
            <p:cNvSpPr/>
            <p:nvPr/>
          </p:nvSpPr>
          <p:spPr>
            <a:xfrm>
              <a:off x="3559375" y="1387625"/>
              <a:ext cx="462850" cy="200825"/>
            </a:xfrm>
            <a:custGeom>
              <a:avLst/>
              <a:gdLst/>
              <a:ahLst/>
              <a:cxnLst/>
              <a:rect l="l" t="t" r="r" b="b"/>
              <a:pathLst>
                <a:path w="18514" h="8033" extrusionOk="0">
                  <a:moveTo>
                    <a:pt x="15078" y="820"/>
                  </a:moveTo>
                  <a:cubicBezTo>
                    <a:pt x="16512" y="1020"/>
                    <a:pt x="17280" y="1321"/>
                    <a:pt x="17446" y="1721"/>
                  </a:cubicBezTo>
                  <a:cubicBezTo>
                    <a:pt x="17547" y="1988"/>
                    <a:pt x="17046" y="2321"/>
                    <a:pt x="16846" y="2421"/>
                  </a:cubicBezTo>
                  <a:lnTo>
                    <a:pt x="16813" y="2421"/>
                  </a:lnTo>
                  <a:cubicBezTo>
                    <a:pt x="16646" y="2488"/>
                    <a:pt x="16579" y="2655"/>
                    <a:pt x="16579" y="2855"/>
                  </a:cubicBezTo>
                  <a:cubicBezTo>
                    <a:pt x="16579" y="2955"/>
                    <a:pt x="16913" y="5457"/>
                    <a:pt x="14745" y="5957"/>
                  </a:cubicBezTo>
                  <a:cubicBezTo>
                    <a:pt x="14297" y="6060"/>
                    <a:pt x="13900" y="6105"/>
                    <a:pt x="13547" y="6105"/>
                  </a:cubicBezTo>
                  <a:cubicBezTo>
                    <a:pt x="11952" y="6105"/>
                    <a:pt x="11279" y="5190"/>
                    <a:pt x="11142" y="4590"/>
                  </a:cubicBezTo>
                  <a:cubicBezTo>
                    <a:pt x="10975" y="3889"/>
                    <a:pt x="10742" y="2355"/>
                    <a:pt x="10642" y="1687"/>
                  </a:cubicBezTo>
                  <a:cubicBezTo>
                    <a:pt x="11142" y="1521"/>
                    <a:pt x="11842" y="1354"/>
                    <a:pt x="12576" y="1187"/>
                  </a:cubicBezTo>
                  <a:cubicBezTo>
                    <a:pt x="13410" y="954"/>
                    <a:pt x="14244" y="820"/>
                    <a:pt x="15078" y="820"/>
                  </a:cubicBezTo>
                  <a:close/>
                  <a:moveTo>
                    <a:pt x="7439" y="1988"/>
                  </a:moveTo>
                  <a:cubicBezTo>
                    <a:pt x="7539" y="2655"/>
                    <a:pt x="7706" y="4123"/>
                    <a:pt x="7740" y="4923"/>
                  </a:cubicBezTo>
                  <a:cubicBezTo>
                    <a:pt x="7806" y="5690"/>
                    <a:pt x="7206" y="7091"/>
                    <a:pt x="4671" y="7225"/>
                  </a:cubicBezTo>
                  <a:lnTo>
                    <a:pt x="4637" y="7225"/>
                  </a:lnTo>
                  <a:cubicBezTo>
                    <a:pt x="4594" y="7227"/>
                    <a:pt x="4552" y="7228"/>
                    <a:pt x="4510" y="7228"/>
                  </a:cubicBezTo>
                  <a:cubicBezTo>
                    <a:pt x="2420" y="7228"/>
                    <a:pt x="2035" y="4821"/>
                    <a:pt x="2035" y="4723"/>
                  </a:cubicBezTo>
                  <a:cubicBezTo>
                    <a:pt x="2002" y="4523"/>
                    <a:pt x="1869" y="4389"/>
                    <a:pt x="1702" y="4356"/>
                  </a:cubicBezTo>
                  <a:cubicBezTo>
                    <a:pt x="1502" y="4323"/>
                    <a:pt x="868" y="4123"/>
                    <a:pt x="901" y="3856"/>
                  </a:cubicBezTo>
                  <a:cubicBezTo>
                    <a:pt x="935" y="3455"/>
                    <a:pt x="1602" y="2955"/>
                    <a:pt x="2936" y="2388"/>
                  </a:cubicBezTo>
                  <a:cubicBezTo>
                    <a:pt x="3737" y="2154"/>
                    <a:pt x="4571" y="2021"/>
                    <a:pt x="5438" y="2021"/>
                  </a:cubicBezTo>
                  <a:cubicBezTo>
                    <a:pt x="6172" y="1988"/>
                    <a:pt x="6906" y="1988"/>
                    <a:pt x="7439" y="1988"/>
                  </a:cubicBezTo>
                  <a:close/>
                  <a:moveTo>
                    <a:pt x="14870" y="0"/>
                  </a:moveTo>
                  <a:cubicBezTo>
                    <a:pt x="13417" y="0"/>
                    <a:pt x="10630" y="833"/>
                    <a:pt x="10108" y="987"/>
                  </a:cubicBezTo>
                  <a:cubicBezTo>
                    <a:pt x="9763" y="829"/>
                    <a:pt x="9401" y="752"/>
                    <a:pt x="9043" y="752"/>
                  </a:cubicBezTo>
                  <a:cubicBezTo>
                    <a:pt x="8569" y="752"/>
                    <a:pt x="8105" y="888"/>
                    <a:pt x="7706" y="1154"/>
                  </a:cubicBezTo>
                  <a:cubicBezTo>
                    <a:pt x="7616" y="1154"/>
                    <a:pt x="7491" y="1153"/>
                    <a:pt x="7340" y="1153"/>
                  </a:cubicBezTo>
                  <a:cubicBezTo>
                    <a:pt x="6207" y="1153"/>
                    <a:pt x="3574" y="1179"/>
                    <a:pt x="2603" y="1621"/>
                  </a:cubicBezTo>
                  <a:cubicBezTo>
                    <a:pt x="1402" y="2154"/>
                    <a:pt x="134" y="2822"/>
                    <a:pt x="67" y="3789"/>
                  </a:cubicBezTo>
                  <a:cubicBezTo>
                    <a:pt x="1" y="4523"/>
                    <a:pt x="701" y="4956"/>
                    <a:pt x="1268" y="5123"/>
                  </a:cubicBezTo>
                  <a:cubicBezTo>
                    <a:pt x="1526" y="6282"/>
                    <a:pt x="2405" y="8032"/>
                    <a:pt x="4446" y="8032"/>
                  </a:cubicBezTo>
                  <a:cubicBezTo>
                    <a:pt x="4519" y="8032"/>
                    <a:pt x="4594" y="8030"/>
                    <a:pt x="4671" y="8025"/>
                  </a:cubicBezTo>
                  <a:cubicBezTo>
                    <a:pt x="7473" y="7892"/>
                    <a:pt x="8640" y="6324"/>
                    <a:pt x="8573" y="4890"/>
                  </a:cubicBezTo>
                  <a:cubicBezTo>
                    <a:pt x="8540" y="4022"/>
                    <a:pt x="8340" y="2421"/>
                    <a:pt x="8273" y="1788"/>
                  </a:cubicBezTo>
                  <a:cubicBezTo>
                    <a:pt x="8515" y="1650"/>
                    <a:pt x="8783" y="1583"/>
                    <a:pt x="9054" y="1583"/>
                  </a:cubicBezTo>
                  <a:cubicBezTo>
                    <a:pt x="9308" y="1583"/>
                    <a:pt x="9566" y="1641"/>
                    <a:pt x="9808" y="1754"/>
                  </a:cubicBezTo>
                  <a:cubicBezTo>
                    <a:pt x="9874" y="2388"/>
                    <a:pt x="10141" y="3956"/>
                    <a:pt x="10341" y="4790"/>
                  </a:cubicBezTo>
                  <a:cubicBezTo>
                    <a:pt x="10585" y="5926"/>
                    <a:pt x="11663" y="6932"/>
                    <a:pt x="13505" y="6932"/>
                  </a:cubicBezTo>
                  <a:cubicBezTo>
                    <a:pt x="13933" y="6932"/>
                    <a:pt x="14402" y="6877"/>
                    <a:pt x="14911" y="6758"/>
                  </a:cubicBezTo>
                  <a:cubicBezTo>
                    <a:pt x="17046" y="6257"/>
                    <a:pt x="17480" y="4256"/>
                    <a:pt x="17413" y="3022"/>
                  </a:cubicBezTo>
                  <a:cubicBezTo>
                    <a:pt x="17947" y="2722"/>
                    <a:pt x="18514" y="2121"/>
                    <a:pt x="18247" y="1454"/>
                  </a:cubicBezTo>
                  <a:cubicBezTo>
                    <a:pt x="17880" y="520"/>
                    <a:pt x="16512" y="186"/>
                    <a:pt x="15212" y="20"/>
                  </a:cubicBezTo>
                  <a:cubicBezTo>
                    <a:pt x="15109" y="6"/>
                    <a:pt x="14994" y="0"/>
                    <a:pt x="1487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3448;p65">
              <a:extLst>
                <a:ext uri="{FF2B5EF4-FFF2-40B4-BE49-F238E27FC236}">
                  <a16:creationId xmlns:a16="http://schemas.microsoft.com/office/drawing/2014/main" id="{9AB05562-24AD-4A7F-A70B-93BAE5A90240}"/>
                </a:ext>
              </a:extLst>
            </p:cNvPr>
            <p:cNvSpPr/>
            <p:nvPr/>
          </p:nvSpPr>
          <p:spPr>
            <a:xfrm>
              <a:off x="3298350" y="3753700"/>
              <a:ext cx="129300" cy="191250"/>
            </a:xfrm>
            <a:custGeom>
              <a:avLst/>
              <a:gdLst/>
              <a:ahLst/>
              <a:cxnLst/>
              <a:rect l="l" t="t" r="r" b="b"/>
              <a:pathLst>
                <a:path w="5172" h="7650" extrusionOk="0">
                  <a:moveTo>
                    <a:pt x="213" y="1"/>
                  </a:moveTo>
                  <a:cubicBezTo>
                    <a:pt x="140" y="1"/>
                    <a:pt x="69" y="4"/>
                    <a:pt x="1" y="11"/>
                  </a:cubicBezTo>
                  <a:lnTo>
                    <a:pt x="4271" y="7650"/>
                  </a:lnTo>
                  <a:lnTo>
                    <a:pt x="5171" y="1812"/>
                  </a:lnTo>
                  <a:cubicBezTo>
                    <a:pt x="5171" y="1812"/>
                    <a:pt x="1948" y="1"/>
                    <a:pt x="213" y="1"/>
                  </a:cubicBezTo>
                  <a:close/>
                </a:path>
              </a:pathLst>
            </a:custGeom>
            <a:solidFill>
              <a:srgbClr val="BF9000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3449;p65">
              <a:extLst>
                <a:ext uri="{FF2B5EF4-FFF2-40B4-BE49-F238E27FC236}">
                  <a16:creationId xmlns:a16="http://schemas.microsoft.com/office/drawing/2014/main" id="{2E757A21-1608-4EFE-9208-B46440EC3196}"/>
                </a:ext>
              </a:extLst>
            </p:cNvPr>
            <p:cNvSpPr/>
            <p:nvPr/>
          </p:nvSpPr>
          <p:spPr>
            <a:xfrm>
              <a:off x="3832075" y="3837725"/>
              <a:ext cx="276050" cy="393800"/>
            </a:xfrm>
            <a:custGeom>
              <a:avLst/>
              <a:gdLst/>
              <a:ahLst/>
              <a:cxnLst/>
              <a:rect l="l" t="t" r="r" b="b"/>
              <a:pathLst>
                <a:path w="11042" h="15752" extrusionOk="0">
                  <a:moveTo>
                    <a:pt x="4549" y="0"/>
                  </a:moveTo>
                  <a:cubicBezTo>
                    <a:pt x="4446" y="0"/>
                    <a:pt x="4341" y="17"/>
                    <a:pt x="4237" y="52"/>
                  </a:cubicBezTo>
                  <a:cubicBezTo>
                    <a:pt x="4237" y="52"/>
                    <a:pt x="2269" y="1153"/>
                    <a:pt x="1635" y="2154"/>
                  </a:cubicBezTo>
                  <a:cubicBezTo>
                    <a:pt x="968" y="3155"/>
                    <a:pt x="0" y="3522"/>
                    <a:pt x="901" y="4789"/>
                  </a:cubicBezTo>
                  <a:cubicBezTo>
                    <a:pt x="2002" y="6390"/>
                    <a:pt x="2769" y="8225"/>
                    <a:pt x="3169" y="10126"/>
                  </a:cubicBezTo>
                  <a:cubicBezTo>
                    <a:pt x="3503" y="12028"/>
                    <a:pt x="4971" y="13562"/>
                    <a:pt x="6505" y="14763"/>
                  </a:cubicBezTo>
                  <a:cubicBezTo>
                    <a:pt x="7322" y="15385"/>
                    <a:pt x="8404" y="15751"/>
                    <a:pt x="9278" y="15751"/>
                  </a:cubicBezTo>
                  <a:cubicBezTo>
                    <a:pt x="10044" y="15751"/>
                    <a:pt x="10650" y="15469"/>
                    <a:pt x="10775" y="14830"/>
                  </a:cubicBezTo>
                  <a:cubicBezTo>
                    <a:pt x="11042" y="13495"/>
                    <a:pt x="7673" y="7958"/>
                    <a:pt x="7439" y="6957"/>
                  </a:cubicBezTo>
                  <a:cubicBezTo>
                    <a:pt x="7206" y="6057"/>
                    <a:pt x="7139" y="5156"/>
                    <a:pt x="7239" y="4222"/>
                  </a:cubicBezTo>
                  <a:cubicBezTo>
                    <a:pt x="7332" y="3288"/>
                    <a:pt x="6002" y="0"/>
                    <a:pt x="4549" y="0"/>
                  </a:cubicBezTo>
                  <a:close/>
                </a:path>
              </a:pathLst>
            </a:custGeom>
            <a:solidFill>
              <a:srgbClr val="263238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3450;p65">
              <a:extLst>
                <a:ext uri="{FF2B5EF4-FFF2-40B4-BE49-F238E27FC236}">
                  <a16:creationId xmlns:a16="http://schemas.microsoft.com/office/drawing/2014/main" id="{ABF3E85B-4048-4226-A159-A7ED95EDF118}"/>
                </a:ext>
              </a:extLst>
            </p:cNvPr>
            <p:cNvSpPr/>
            <p:nvPr/>
          </p:nvSpPr>
          <p:spPr>
            <a:xfrm>
              <a:off x="3841250" y="3919075"/>
              <a:ext cx="260200" cy="312700"/>
            </a:xfrm>
            <a:custGeom>
              <a:avLst/>
              <a:gdLst/>
              <a:ahLst/>
              <a:cxnLst/>
              <a:rect l="l" t="t" r="r" b="b"/>
              <a:pathLst>
                <a:path w="10408" h="12508" extrusionOk="0">
                  <a:moveTo>
                    <a:pt x="367" y="1"/>
                  </a:moveTo>
                  <a:cubicBezTo>
                    <a:pt x="100" y="401"/>
                    <a:pt x="0" y="835"/>
                    <a:pt x="501" y="1535"/>
                  </a:cubicBezTo>
                  <a:cubicBezTo>
                    <a:pt x="1602" y="3136"/>
                    <a:pt x="2369" y="4971"/>
                    <a:pt x="2802" y="6872"/>
                  </a:cubicBezTo>
                  <a:cubicBezTo>
                    <a:pt x="3136" y="8774"/>
                    <a:pt x="4604" y="10308"/>
                    <a:pt x="6138" y="11509"/>
                  </a:cubicBezTo>
                  <a:cubicBezTo>
                    <a:pt x="6967" y="12140"/>
                    <a:pt x="8058" y="12507"/>
                    <a:pt x="8934" y="12507"/>
                  </a:cubicBezTo>
                  <a:cubicBezTo>
                    <a:pt x="9680" y="12507"/>
                    <a:pt x="10270" y="12241"/>
                    <a:pt x="10408" y="11642"/>
                  </a:cubicBezTo>
                  <a:lnTo>
                    <a:pt x="10408" y="11642"/>
                  </a:lnTo>
                  <a:cubicBezTo>
                    <a:pt x="10000" y="11837"/>
                    <a:pt x="9546" y="11940"/>
                    <a:pt x="9094" y="11940"/>
                  </a:cubicBezTo>
                  <a:cubicBezTo>
                    <a:pt x="8770" y="11940"/>
                    <a:pt x="8446" y="11887"/>
                    <a:pt x="8140" y="11776"/>
                  </a:cubicBezTo>
                  <a:cubicBezTo>
                    <a:pt x="5604" y="11075"/>
                    <a:pt x="4437" y="8073"/>
                    <a:pt x="3136" y="4804"/>
                  </a:cubicBezTo>
                  <a:cubicBezTo>
                    <a:pt x="2435" y="3070"/>
                    <a:pt x="1535" y="1468"/>
                    <a:pt x="367" y="1"/>
                  </a:cubicBezTo>
                  <a:close/>
                </a:path>
              </a:pathLst>
            </a:custGeom>
            <a:solidFill>
              <a:srgbClr val="FFFFFF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3451;p65">
              <a:extLst>
                <a:ext uri="{FF2B5EF4-FFF2-40B4-BE49-F238E27FC236}">
                  <a16:creationId xmlns:a16="http://schemas.microsoft.com/office/drawing/2014/main" id="{5ACDB620-66DC-4FFE-915E-6E8C78F8A2C3}"/>
                </a:ext>
              </a:extLst>
            </p:cNvPr>
            <p:cNvSpPr/>
            <p:nvPr/>
          </p:nvSpPr>
          <p:spPr>
            <a:xfrm>
              <a:off x="3908800" y="3796500"/>
              <a:ext cx="106775" cy="183475"/>
            </a:xfrm>
            <a:custGeom>
              <a:avLst/>
              <a:gdLst/>
              <a:ahLst/>
              <a:cxnLst/>
              <a:rect l="l" t="t" r="r" b="b"/>
              <a:pathLst>
                <a:path w="4271" h="7339" extrusionOk="0">
                  <a:moveTo>
                    <a:pt x="3169" y="0"/>
                  </a:moveTo>
                  <a:cubicBezTo>
                    <a:pt x="3169" y="0"/>
                    <a:pt x="200" y="1902"/>
                    <a:pt x="100" y="2802"/>
                  </a:cubicBezTo>
                  <a:cubicBezTo>
                    <a:pt x="0" y="3703"/>
                    <a:pt x="834" y="6505"/>
                    <a:pt x="1168" y="6972"/>
                  </a:cubicBezTo>
                  <a:cubicBezTo>
                    <a:pt x="1205" y="7016"/>
                    <a:pt x="1249" y="7035"/>
                    <a:pt x="1299" y="7035"/>
                  </a:cubicBezTo>
                  <a:cubicBezTo>
                    <a:pt x="1688" y="7035"/>
                    <a:pt x="2432" y="5879"/>
                    <a:pt x="2840" y="5879"/>
                  </a:cubicBezTo>
                  <a:cubicBezTo>
                    <a:pt x="2903" y="5879"/>
                    <a:pt x="2958" y="5907"/>
                    <a:pt x="3002" y="5971"/>
                  </a:cubicBezTo>
                  <a:lnTo>
                    <a:pt x="3903" y="7339"/>
                  </a:lnTo>
                  <a:lnTo>
                    <a:pt x="4270" y="4870"/>
                  </a:lnTo>
                  <a:lnTo>
                    <a:pt x="3169" y="0"/>
                  </a:lnTo>
                  <a:close/>
                </a:path>
              </a:pathLst>
            </a:custGeom>
            <a:solidFill>
              <a:srgbClr val="F9CB9C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3452;p65">
              <a:extLst>
                <a:ext uri="{FF2B5EF4-FFF2-40B4-BE49-F238E27FC236}">
                  <a16:creationId xmlns:a16="http://schemas.microsoft.com/office/drawing/2014/main" id="{0FCFD227-EBF1-4C57-8675-1D049901BB77}"/>
                </a:ext>
              </a:extLst>
            </p:cNvPr>
            <p:cNvSpPr/>
            <p:nvPr/>
          </p:nvSpPr>
          <p:spPr>
            <a:xfrm>
              <a:off x="3377575" y="3785650"/>
              <a:ext cx="156800" cy="539575"/>
            </a:xfrm>
            <a:custGeom>
              <a:avLst/>
              <a:gdLst/>
              <a:ahLst/>
              <a:cxnLst/>
              <a:rect l="l" t="t" r="r" b="b"/>
              <a:pathLst>
                <a:path w="6272" h="21583" extrusionOk="0">
                  <a:moveTo>
                    <a:pt x="1002" y="1"/>
                  </a:moveTo>
                  <a:lnTo>
                    <a:pt x="1" y="13610"/>
                  </a:lnTo>
                  <a:lnTo>
                    <a:pt x="5805" y="21583"/>
                  </a:lnTo>
                  <a:lnTo>
                    <a:pt x="6272" y="3270"/>
                  </a:lnTo>
                  <a:lnTo>
                    <a:pt x="1002" y="1"/>
                  </a:lnTo>
                  <a:close/>
                </a:path>
              </a:pathLst>
            </a:custGeom>
            <a:solidFill>
              <a:srgbClr val="F9CB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3453;p65">
              <a:extLst>
                <a:ext uri="{FF2B5EF4-FFF2-40B4-BE49-F238E27FC236}">
                  <a16:creationId xmlns:a16="http://schemas.microsoft.com/office/drawing/2014/main" id="{5C0486E3-1A5D-4206-939F-419B16DE484F}"/>
                </a:ext>
              </a:extLst>
            </p:cNvPr>
            <p:cNvSpPr/>
            <p:nvPr/>
          </p:nvSpPr>
          <p:spPr>
            <a:xfrm>
              <a:off x="3377575" y="3785650"/>
              <a:ext cx="156800" cy="539575"/>
            </a:xfrm>
            <a:custGeom>
              <a:avLst/>
              <a:gdLst/>
              <a:ahLst/>
              <a:cxnLst/>
              <a:rect l="l" t="t" r="r" b="b"/>
              <a:pathLst>
                <a:path w="6272" h="21583" fill="none" extrusionOk="0">
                  <a:moveTo>
                    <a:pt x="1002" y="1"/>
                  </a:moveTo>
                  <a:lnTo>
                    <a:pt x="1" y="13610"/>
                  </a:lnTo>
                  <a:lnTo>
                    <a:pt x="5805" y="21583"/>
                  </a:lnTo>
                  <a:lnTo>
                    <a:pt x="6272" y="3270"/>
                  </a:lnTo>
                  <a:close/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3454;p65">
              <a:extLst>
                <a:ext uri="{FF2B5EF4-FFF2-40B4-BE49-F238E27FC236}">
                  <a16:creationId xmlns:a16="http://schemas.microsoft.com/office/drawing/2014/main" id="{7A99DBDB-186F-4A96-9D7A-7A014B093908}"/>
                </a:ext>
              </a:extLst>
            </p:cNvPr>
            <p:cNvSpPr/>
            <p:nvPr/>
          </p:nvSpPr>
          <p:spPr>
            <a:xfrm>
              <a:off x="3377575" y="4012475"/>
              <a:ext cx="150975" cy="313600"/>
            </a:xfrm>
            <a:custGeom>
              <a:avLst/>
              <a:gdLst/>
              <a:ahLst/>
              <a:cxnLst/>
              <a:rect l="l" t="t" r="r" b="b"/>
              <a:pathLst>
                <a:path w="6039" h="12544" extrusionOk="0">
                  <a:moveTo>
                    <a:pt x="334" y="1"/>
                  </a:moveTo>
                  <a:lnTo>
                    <a:pt x="1" y="4571"/>
                  </a:lnTo>
                  <a:lnTo>
                    <a:pt x="5805" y="12543"/>
                  </a:lnTo>
                  <a:lnTo>
                    <a:pt x="6038" y="2769"/>
                  </a:lnTo>
                  <a:cubicBezTo>
                    <a:pt x="4537" y="1202"/>
                    <a:pt x="2503" y="234"/>
                    <a:pt x="334" y="1"/>
                  </a:cubicBezTo>
                  <a:close/>
                </a:path>
              </a:pathLst>
            </a:custGeom>
            <a:solidFill>
              <a:srgbClr val="FFFFFF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3455;p65">
              <a:extLst>
                <a:ext uri="{FF2B5EF4-FFF2-40B4-BE49-F238E27FC236}">
                  <a16:creationId xmlns:a16="http://schemas.microsoft.com/office/drawing/2014/main" id="{590CE4D5-EF5F-4D3D-A596-3EDCE768B224}"/>
                </a:ext>
              </a:extLst>
            </p:cNvPr>
            <p:cNvSpPr/>
            <p:nvPr/>
          </p:nvSpPr>
          <p:spPr>
            <a:xfrm>
              <a:off x="2969800" y="3707475"/>
              <a:ext cx="567100" cy="728425"/>
            </a:xfrm>
            <a:custGeom>
              <a:avLst/>
              <a:gdLst/>
              <a:ahLst/>
              <a:cxnLst/>
              <a:rect l="l" t="t" r="r" b="b"/>
              <a:pathLst>
                <a:path w="22684" h="29137" extrusionOk="0">
                  <a:moveTo>
                    <a:pt x="2772" y="1"/>
                  </a:moveTo>
                  <a:cubicBezTo>
                    <a:pt x="1221" y="1"/>
                    <a:pt x="0" y="1252"/>
                    <a:pt x="0" y="3861"/>
                  </a:cubicBezTo>
                  <a:cubicBezTo>
                    <a:pt x="0" y="8131"/>
                    <a:pt x="2635" y="15470"/>
                    <a:pt x="6538" y="19373"/>
                  </a:cubicBezTo>
                  <a:cubicBezTo>
                    <a:pt x="10441" y="23275"/>
                    <a:pt x="15978" y="27612"/>
                    <a:pt x="17413" y="28346"/>
                  </a:cubicBezTo>
                  <a:cubicBezTo>
                    <a:pt x="18228" y="28763"/>
                    <a:pt x="19108" y="29137"/>
                    <a:pt x="20035" y="29137"/>
                  </a:cubicBezTo>
                  <a:cubicBezTo>
                    <a:pt x="20738" y="29137"/>
                    <a:pt x="21468" y="28921"/>
                    <a:pt x="22216" y="28346"/>
                  </a:cubicBezTo>
                  <a:cubicBezTo>
                    <a:pt x="22216" y="28346"/>
                    <a:pt x="22683" y="25610"/>
                    <a:pt x="22216" y="23709"/>
                  </a:cubicBezTo>
                  <a:cubicBezTo>
                    <a:pt x="21749" y="21808"/>
                    <a:pt x="18680" y="16637"/>
                    <a:pt x="15678" y="13468"/>
                  </a:cubicBezTo>
                  <a:cubicBezTo>
                    <a:pt x="12709" y="10299"/>
                    <a:pt x="8540" y="4028"/>
                    <a:pt x="5904" y="1493"/>
                  </a:cubicBezTo>
                  <a:cubicBezTo>
                    <a:pt x="4880" y="507"/>
                    <a:pt x="3759" y="1"/>
                    <a:pt x="2772" y="1"/>
                  </a:cubicBezTo>
                  <a:close/>
                </a:path>
              </a:pathLst>
            </a:custGeom>
            <a:solidFill>
              <a:srgbClr val="263238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3456;p65">
              <a:extLst>
                <a:ext uri="{FF2B5EF4-FFF2-40B4-BE49-F238E27FC236}">
                  <a16:creationId xmlns:a16="http://schemas.microsoft.com/office/drawing/2014/main" id="{39E5DC17-86A6-46F9-A176-E8CD2A65EB30}"/>
                </a:ext>
              </a:extLst>
            </p:cNvPr>
            <p:cNvSpPr/>
            <p:nvPr/>
          </p:nvSpPr>
          <p:spPr>
            <a:xfrm>
              <a:off x="2970625" y="3707475"/>
              <a:ext cx="559600" cy="728775"/>
            </a:xfrm>
            <a:custGeom>
              <a:avLst/>
              <a:gdLst/>
              <a:ahLst/>
              <a:cxnLst/>
              <a:rect l="l" t="t" r="r" b="b"/>
              <a:pathLst>
                <a:path w="22384" h="29151" extrusionOk="0">
                  <a:moveTo>
                    <a:pt x="2765" y="1"/>
                  </a:moveTo>
                  <a:cubicBezTo>
                    <a:pt x="1221" y="1"/>
                    <a:pt x="1" y="1252"/>
                    <a:pt x="1" y="3861"/>
                  </a:cubicBezTo>
                  <a:cubicBezTo>
                    <a:pt x="1" y="8131"/>
                    <a:pt x="2636" y="15470"/>
                    <a:pt x="6505" y="19373"/>
                  </a:cubicBezTo>
                  <a:cubicBezTo>
                    <a:pt x="10408" y="23275"/>
                    <a:pt x="15945" y="27612"/>
                    <a:pt x="17380" y="28346"/>
                  </a:cubicBezTo>
                  <a:cubicBezTo>
                    <a:pt x="18198" y="28765"/>
                    <a:pt x="19082" y="29151"/>
                    <a:pt x="20013" y="29151"/>
                  </a:cubicBezTo>
                  <a:cubicBezTo>
                    <a:pt x="20713" y="29151"/>
                    <a:pt x="21439" y="28933"/>
                    <a:pt x="22183" y="28346"/>
                  </a:cubicBezTo>
                  <a:cubicBezTo>
                    <a:pt x="22283" y="27545"/>
                    <a:pt x="22350" y="26744"/>
                    <a:pt x="22383" y="25944"/>
                  </a:cubicBezTo>
                  <a:cubicBezTo>
                    <a:pt x="21116" y="24243"/>
                    <a:pt x="19681" y="22742"/>
                    <a:pt x="18013" y="21441"/>
                  </a:cubicBezTo>
                  <a:cubicBezTo>
                    <a:pt x="14644" y="18739"/>
                    <a:pt x="12109" y="12668"/>
                    <a:pt x="10575" y="8832"/>
                  </a:cubicBezTo>
                  <a:cubicBezTo>
                    <a:pt x="9641" y="6497"/>
                    <a:pt x="7439" y="3495"/>
                    <a:pt x="5871" y="1526"/>
                  </a:cubicBezTo>
                  <a:lnTo>
                    <a:pt x="5871" y="1493"/>
                  </a:lnTo>
                  <a:cubicBezTo>
                    <a:pt x="4860" y="507"/>
                    <a:pt x="3747" y="1"/>
                    <a:pt x="2765" y="1"/>
                  </a:cubicBezTo>
                  <a:close/>
                </a:path>
              </a:pathLst>
            </a:custGeom>
            <a:solidFill>
              <a:srgbClr val="FFFFFF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3457;p65">
              <a:extLst>
                <a:ext uri="{FF2B5EF4-FFF2-40B4-BE49-F238E27FC236}">
                  <a16:creationId xmlns:a16="http://schemas.microsoft.com/office/drawing/2014/main" id="{6988E5A9-81D5-490B-91E1-5B00DE6FD404}"/>
                </a:ext>
              </a:extLst>
            </p:cNvPr>
            <p:cNvSpPr/>
            <p:nvPr/>
          </p:nvSpPr>
          <p:spPr>
            <a:xfrm>
              <a:off x="2969800" y="3726700"/>
              <a:ext cx="557075" cy="709550"/>
            </a:xfrm>
            <a:custGeom>
              <a:avLst/>
              <a:gdLst/>
              <a:ahLst/>
              <a:cxnLst/>
              <a:rect l="l" t="t" r="r" b="b"/>
              <a:pathLst>
                <a:path w="22283" h="28382" extrusionOk="0">
                  <a:moveTo>
                    <a:pt x="2874" y="1"/>
                  </a:moveTo>
                  <a:cubicBezTo>
                    <a:pt x="1848" y="1"/>
                    <a:pt x="929" y="662"/>
                    <a:pt x="234" y="1358"/>
                  </a:cubicBezTo>
                  <a:cubicBezTo>
                    <a:pt x="67" y="1925"/>
                    <a:pt x="0" y="2492"/>
                    <a:pt x="0" y="3092"/>
                  </a:cubicBezTo>
                  <a:cubicBezTo>
                    <a:pt x="0" y="7362"/>
                    <a:pt x="2635" y="14701"/>
                    <a:pt x="6538" y="18604"/>
                  </a:cubicBezTo>
                  <a:cubicBezTo>
                    <a:pt x="10441" y="22506"/>
                    <a:pt x="15978" y="26843"/>
                    <a:pt x="17413" y="27577"/>
                  </a:cubicBezTo>
                  <a:cubicBezTo>
                    <a:pt x="18231" y="27996"/>
                    <a:pt x="19115" y="28382"/>
                    <a:pt x="20046" y="28382"/>
                  </a:cubicBezTo>
                  <a:cubicBezTo>
                    <a:pt x="20746" y="28382"/>
                    <a:pt x="21472" y="28164"/>
                    <a:pt x="22216" y="27577"/>
                  </a:cubicBezTo>
                  <a:cubicBezTo>
                    <a:pt x="22216" y="27577"/>
                    <a:pt x="22216" y="27410"/>
                    <a:pt x="22283" y="27110"/>
                  </a:cubicBezTo>
                  <a:cubicBezTo>
                    <a:pt x="21082" y="25308"/>
                    <a:pt x="18880" y="23107"/>
                    <a:pt x="16212" y="20672"/>
                  </a:cubicBezTo>
                  <a:cubicBezTo>
                    <a:pt x="11975" y="16769"/>
                    <a:pt x="8440" y="4894"/>
                    <a:pt x="5237" y="1291"/>
                  </a:cubicBezTo>
                  <a:cubicBezTo>
                    <a:pt x="4423" y="350"/>
                    <a:pt x="3620" y="1"/>
                    <a:pt x="2874" y="1"/>
                  </a:cubicBezTo>
                  <a:close/>
                </a:path>
              </a:pathLst>
            </a:custGeom>
            <a:solidFill>
              <a:srgbClr val="FFFFFF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3458;p65">
              <a:extLst>
                <a:ext uri="{FF2B5EF4-FFF2-40B4-BE49-F238E27FC236}">
                  <a16:creationId xmlns:a16="http://schemas.microsoft.com/office/drawing/2014/main" id="{1F75711C-395D-4520-9F97-8B309ECF9C2B}"/>
                </a:ext>
              </a:extLst>
            </p:cNvPr>
            <p:cNvSpPr/>
            <p:nvPr/>
          </p:nvSpPr>
          <p:spPr>
            <a:xfrm>
              <a:off x="3298350" y="2525675"/>
              <a:ext cx="995750" cy="1488500"/>
            </a:xfrm>
            <a:custGeom>
              <a:avLst/>
              <a:gdLst/>
              <a:ahLst/>
              <a:cxnLst/>
              <a:rect l="l" t="t" r="r" b="b"/>
              <a:pathLst>
                <a:path w="39830" h="59540" extrusionOk="0">
                  <a:moveTo>
                    <a:pt x="24035" y="0"/>
                  </a:moveTo>
                  <a:cubicBezTo>
                    <a:pt x="19813" y="0"/>
                    <a:pt x="13177" y="1865"/>
                    <a:pt x="13177" y="1865"/>
                  </a:cubicBezTo>
                  <a:lnTo>
                    <a:pt x="12076" y="13373"/>
                  </a:lnTo>
                  <a:cubicBezTo>
                    <a:pt x="12076" y="13373"/>
                    <a:pt x="7273" y="18543"/>
                    <a:pt x="5471" y="20078"/>
                  </a:cubicBezTo>
                  <a:cubicBezTo>
                    <a:pt x="3670" y="21612"/>
                    <a:pt x="1" y="49132"/>
                    <a:pt x="1" y="49132"/>
                  </a:cubicBezTo>
                  <a:cubicBezTo>
                    <a:pt x="1402" y="49833"/>
                    <a:pt x="2770" y="50600"/>
                    <a:pt x="4070" y="51467"/>
                  </a:cubicBezTo>
                  <a:cubicBezTo>
                    <a:pt x="6272" y="52935"/>
                    <a:pt x="9608" y="56104"/>
                    <a:pt x="9608" y="56104"/>
                  </a:cubicBezTo>
                  <a:lnTo>
                    <a:pt x="11809" y="25448"/>
                  </a:lnTo>
                  <a:cubicBezTo>
                    <a:pt x="13410" y="23814"/>
                    <a:pt x="15178" y="22346"/>
                    <a:pt x="17080" y="21079"/>
                  </a:cubicBezTo>
                  <a:cubicBezTo>
                    <a:pt x="19134" y="19693"/>
                    <a:pt x="19815" y="19139"/>
                    <a:pt x="20824" y="19139"/>
                  </a:cubicBezTo>
                  <a:cubicBezTo>
                    <a:pt x="21273" y="19139"/>
                    <a:pt x="21788" y="19249"/>
                    <a:pt x="22517" y="19444"/>
                  </a:cubicBezTo>
                  <a:cubicBezTo>
                    <a:pt x="24852" y="20078"/>
                    <a:pt x="26486" y="21546"/>
                    <a:pt x="28688" y="25248"/>
                  </a:cubicBezTo>
                  <a:cubicBezTo>
                    <a:pt x="30856" y="28984"/>
                    <a:pt x="33692" y="45563"/>
                    <a:pt x="33692" y="45563"/>
                  </a:cubicBezTo>
                  <a:lnTo>
                    <a:pt x="26853" y="50733"/>
                  </a:lnTo>
                  <a:cubicBezTo>
                    <a:pt x="26853" y="50733"/>
                    <a:pt x="26320" y="51901"/>
                    <a:pt x="27220" y="54803"/>
                  </a:cubicBezTo>
                  <a:cubicBezTo>
                    <a:pt x="28121" y="57705"/>
                    <a:pt x="31023" y="59539"/>
                    <a:pt x="31023" y="59539"/>
                  </a:cubicBezTo>
                  <a:cubicBezTo>
                    <a:pt x="31023" y="59539"/>
                    <a:pt x="35660" y="54002"/>
                    <a:pt x="36360" y="53102"/>
                  </a:cubicBezTo>
                  <a:cubicBezTo>
                    <a:pt x="37094" y="52168"/>
                    <a:pt x="39829" y="50733"/>
                    <a:pt x="39729" y="46664"/>
                  </a:cubicBezTo>
                  <a:cubicBezTo>
                    <a:pt x="39629" y="42561"/>
                    <a:pt x="38795" y="31686"/>
                    <a:pt x="37027" y="24348"/>
                  </a:cubicBezTo>
                  <a:cubicBezTo>
                    <a:pt x="35226" y="17009"/>
                    <a:pt x="33692" y="1965"/>
                    <a:pt x="33692" y="1965"/>
                  </a:cubicBezTo>
                  <a:cubicBezTo>
                    <a:pt x="30923" y="1064"/>
                    <a:pt x="28088" y="430"/>
                    <a:pt x="25252" y="64"/>
                  </a:cubicBezTo>
                  <a:cubicBezTo>
                    <a:pt x="24879" y="20"/>
                    <a:pt x="24470" y="0"/>
                    <a:pt x="2403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3459;p65">
              <a:extLst>
                <a:ext uri="{FF2B5EF4-FFF2-40B4-BE49-F238E27FC236}">
                  <a16:creationId xmlns:a16="http://schemas.microsoft.com/office/drawing/2014/main" id="{F157D1BB-B4F4-4E9F-ADB1-61B86460F424}"/>
                </a:ext>
              </a:extLst>
            </p:cNvPr>
            <p:cNvSpPr/>
            <p:nvPr/>
          </p:nvSpPr>
          <p:spPr>
            <a:xfrm>
              <a:off x="3495175" y="2889175"/>
              <a:ext cx="796425" cy="1124175"/>
            </a:xfrm>
            <a:custGeom>
              <a:avLst/>
              <a:gdLst/>
              <a:ahLst/>
              <a:cxnLst/>
              <a:rect l="l" t="t" r="r" b="b"/>
              <a:pathLst>
                <a:path w="31857" h="44967" extrusionOk="0">
                  <a:moveTo>
                    <a:pt x="12376" y="1"/>
                  </a:moveTo>
                  <a:cubicBezTo>
                    <a:pt x="9674" y="1"/>
                    <a:pt x="15778" y="3970"/>
                    <a:pt x="15778" y="3970"/>
                  </a:cubicBezTo>
                  <a:cubicBezTo>
                    <a:pt x="15778" y="3970"/>
                    <a:pt x="13443" y="2903"/>
                    <a:pt x="12909" y="2903"/>
                  </a:cubicBezTo>
                  <a:cubicBezTo>
                    <a:pt x="12376" y="2903"/>
                    <a:pt x="5704" y="6472"/>
                    <a:pt x="3569" y="7739"/>
                  </a:cubicBezTo>
                  <a:cubicBezTo>
                    <a:pt x="1401" y="9007"/>
                    <a:pt x="1768" y="10074"/>
                    <a:pt x="1068" y="13310"/>
                  </a:cubicBezTo>
                  <a:cubicBezTo>
                    <a:pt x="434" y="16079"/>
                    <a:pt x="100" y="34525"/>
                    <a:pt x="0" y="39996"/>
                  </a:cubicBezTo>
                  <a:cubicBezTo>
                    <a:pt x="1001" y="40897"/>
                    <a:pt x="1735" y="41597"/>
                    <a:pt x="1735" y="41597"/>
                  </a:cubicBezTo>
                  <a:lnTo>
                    <a:pt x="3970" y="10908"/>
                  </a:lnTo>
                  <a:cubicBezTo>
                    <a:pt x="5571" y="9274"/>
                    <a:pt x="7305" y="7806"/>
                    <a:pt x="9207" y="6539"/>
                  </a:cubicBezTo>
                  <a:cubicBezTo>
                    <a:pt x="11284" y="5153"/>
                    <a:pt x="11956" y="4599"/>
                    <a:pt x="12958" y="4599"/>
                  </a:cubicBezTo>
                  <a:cubicBezTo>
                    <a:pt x="13404" y="4599"/>
                    <a:pt x="13915" y="4709"/>
                    <a:pt x="14644" y="4904"/>
                  </a:cubicBezTo>
                  <a:cubicBezTo>
                    <a:pt x="17012" y="5538"/>
                    <a:pt x="18647" y="7006"/>
                    <a:pt x="20815" y="10708"/>
                  </a:cubicBezTo>
                  <a:cubicBezTo>
                    <a:pt x="22983" y="14411"/>
                    <a:pt x="25819" y="31023"/>
                    <a:pt x="25819" y="31023"/>
                  </a:cubicBezTo>
                  <a:lnTo>
                    <a:pt x="19014" y="36193"/>
                  </a:lnTo>
                  <a:cubicBezTo>
                    <a:pt x="19014" y="36193"/>
                    <a:pt x="18480" y="37361"/>
                    <a:pt x="19381" y="40263"/>
                  </a:cubicBezTo>
                  <a:cubicBezTo>
                    <a:pt x="20281" y="43165"/>
                    <a:pt x="23183" y="44966"/>
                    <a:pt x="23183" y="44966"/>
                  </a:cubicBezTo>
                  <a:cubicBezTo>
                    <a:pt x="23183" y="44966"/>
                    <a:pt x="27787" y="39462"/>
                    <a:pt x="28521" y="38528"/>
                  </a:cubicBezTo>
                  <a:cubicBezTo>
                    <a:pt x="29254" y="37628"/>
                    <a:pt x="31756" y="36293"/>
                    <a:pt x="31856" y="32524"/>
                  </a:cubicBezTo>
                  <a:cubicBezTo>
                    <a:pt x="31778" y="32524"/>
                    <a:pt x="31696" y="32524"/>
                    <a:pt x="31611" y="32524"/>
                  </a:cubicBezTo>
                  <a:cubicBezTo>
                    <a:pt x="30582" y="32524"/>
                    <a:pt x="29143" y="32439"/>
                    <a:pt x="28187" y="30189"/>
                  </a:cubicBezTo>
                  <a:cubicBezTo>
                    <a:pt x="26552" y="26419"/>
                    <a:pt x="25118" y="15478"/>
                    <a:pt x="22616" y="10074"/>
                  </a:cubicBezTo>
                  <a:cubicBezTo>
                    <a:pt x="20081" y="4704"/>
                    <a:pt x="15044" y="1"/>
                    <a:pt x="1237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3460;p65">
              <a:extLst>
                <a:ext uri="{FF2B5EF4-FFF2-40B4-BE49-F238E27FC236}">
                  <a16:creationId xmlns:a16="http://schemas.microsoft.com/office/drawing/2014/main" id="{7533AC23-F8C4-4EED-9D4E-711C2B3CC04C}"/>
                </a:ext>
              </a:extLst>
            </p:cNvPr>
            <p:cNvSpPr/>
            <p:nvPr/>
          </p:nvSpPr>
          <p:spPr>
            <a:xfrm>
              <a:off x="3298350" y="2515575"/>
              <a:ext cx="995750" cy="1498600"/>
            </a:xfrm>
            <a:custGeom>
              <a:avLst/>
              <a:gdLst/>
              <a:ahLst/>
              <a:cxnLst/>
              <a:rect l="l" t="t" r="r" b="b"/>
              <a:pathLst>
                <a:path w="39830" h="59944" fill="none" extrusionOk="0">
                  <a:moveTo>
                    <a:pt x="12076" y="13777"/>
                  </a:moveTo>
                  <a:lnTo>
                    <a:pt x="12076" y="13777"/>
                  </a:lnTo>
                  <a:lnTo>
                    <a:pt x="13177" y="2269"/>
                  </a:lnTo>
                  <a:cubicBezTo>
                    <a:pt x="13177" y="2269"/>
                    <a:pt x="21249" y="1"/>
                    <a:pt x="25252" y="468"/>
                  </a:cubicBezTo>
                  <a:cubicBezTo>
                    <a:pt x="28088" y="834"/>
                    <a:pt x="30923" y="1468"/>
                    <a:pt x="33692" y="2369"/>
                  </a:cubicBezTo>
                  <a:cubicBezTo>
                    <a:pt x="33692" y="2369"/>
                    <a:pt x="35226" y="17413"/>
                    <a:pt x="37027" y="24752"/>
                  </a:cubicBezTo>
                  <a:cubicBezTo>
                    <a:pt x="38795" y="32090"/>
                    <a:pt x="39629" y="42965"/>
                    <a:pt x="39729" y="47068"/>
                  </a:cubicBezTo>
                  <a:cubicBezTo>
                    <a:pt x="39829" y="51137"/>
                    <a:pt x="37094" y="52572"/>
                    <a:pt x="36360" y="53506"/>
                  </a:cubicBezTo>
                  <a:cubicBezTo>
                    <a:pt x="35660" y="54406"/>
                    <a:pt x="31023" y="59943"/>
                    <a:pt x="31023" y="59943"/>
                  </a:cubicBezTo>
                  <a:cubicBezTo>
                    <a:pt x="31023" y="59943"/>
                    <a:pt x="28121" y="58109"/>
                    <a:pt x="27220" y="55207"/>
                  </a:cubicBezTo>
                  <a:cubicBezTo>
                    <a:pt x="26320" y="52305"/>
                    <a:pt x="26853" y="51137"/>
                    <a:pt x="26853" y="51137"/>
                  </a:cubicBezTo>
                  <a:lnTo>
                    <a:pt x="33692" y="45967"/>
                  </a:lnTo>
                  <a:cubicBezTo>
                    <a:pt x="33692" y="45967"/>
                    <a:pt x="30856" y="29388"/>
                    <a:pt x="28688" y="25652"/>
                  </a:cubicBezTo>
                  <a:cubicBezTo>
                    <a:pt x="26486" y="21950"/>
                    <a:pt x="24852" y="20482"/>
                    <a:pt x="22517" y="19848"/>
                  </a:cubicBezTo>
                  <a:cubicBezTo>
                    <a:pt x="20149" y="19214"/>
                    <a:pt x="20049" y="19481"/>
                    <a:pt x="17080" y="21483"/>
                  </a:cubicBezTo>
                  <a:cubicBezTo>
                    <a:pt x="15178" y="22750"/>
                    <a:pt x="13410" y="24218"/>
                    <a:pt x="11809" y="25852"/>
                  </a:cubicBezTo>
                  <a:lnTo>
                    <a:pt x="9608" y="56508"/>
                  </a:lnTo>
                  <a:cubicBezTo>
                    <a:pt x="9608" y="56508"/>
                    <a:pt x="6272" y="53339"/>
                    <a:pt x="4070" y="51871"/>
                  </a:cubicBezTo>
                  <a:cubicBezTo>
                    <a:pt x="2770" y="51004"/>
                    <a:pt x="1402" y="50237"/>
                    <a:pt x="1" y="49536"/>
                  </a:cubicBezTo>
                  <a:cubicBezTo>
                    <a:pt x="1" y="49536"/>
                    <a:pt x="3670" y="22016"/>
                    <a:pt x="5471" y="20482"/>
                  </a:cubicBezTo>
                  <a:cubicBezTo>
                    <a:pt x="7273" y="18947"/>
                    <a:pt x="12076" y="13777"/>
                    <a:pt x="12076" y="13777"/>
                  </a:cubicBezTo>
                  <a:close/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3461;p65">
              <a:extLst>
                <a:ext uri="{FF2B5EF4-FFF2-40B4-BE49-F238E27FC236}">
                  <a16:creationId xmlns:a16="http://schemas.microsoft.com/office/drawing/2014/main" id="{DC25BFCB-9781-4AA3-89DF-80FE427BEEF9}"/>
                </a:ext>
              </a:extLst>
            </p:cNvPr>
            <p:cNvSpPr/>
            <p:nvPr/>
          </p:nvSpPr>
          <p:spPr>
            <a:xfrm>
              <a:off x="4140625" y="3664725"/>
              <a:ext cx="20875" cy="108450"/>
            </a:xfrm>
            <a:custGeom>
              <a:avLst/>
              <a:gdLst/>
              <a:ahLst/>
              <a:cxnLst/>
              <a:rect l="l" t="t" r="r" b="b"/>
              <a:pathLst>
                <a:path w="835" h="4338" fill="none" extrusionOk="0">
                  <a:moveTo>
                    <a:pt x="1" y="1"/>
                  </a:moveTo>
                  <a:cubicBezTo>
                    <a:pt x="1" y="1"/>
                    <a:pt x="568" y="3770"/>
                    <a:pt x="835" y="4337"/>
                  </a:cubicBezTo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3462;p65">
              <a:extLst>
                <a:ext uri="{FF2B5EF4-FFF2-40B4-BE49-F238E27FC236}">
                  <a16:creationId xmlns:a16="http://schemas.microsoft.com/office/drawing/2014/main" id="{CB771E83-41D5-41B2-B8E3-524E980E1261}"/>
                </a:ext>
              </a:extLst>
            </p:cNvPr>
            <p:cNvSpPr/>
            <p:nvPr/>
          </p:nvSpPr>
          <p:spPr>
            <a:xfrm>
              <a:off x="3872925" y="2550600"/>
              <a:ext cx="63425" cy="286075"/>
            </a:xfrm>
            <a:custGeom>
              <a:avLst/>
              <a:gdLst/>
              <a:ahLst/>
              <a:cxnLst/>
              <a:rect l="l" t="t" r="r" b="b"/>
              <a:pathLst>
                <a:path w="2537" h="11443" fill="none" extrusionOk="0">
                  <a:moveTo>
                    <a:pt x="735" y="1"/>
                  </a:moveTo>
                  <a:lnTo>
                    <a:pt x="1" y="11442"/>
                  </a:lnTo>
                  <a:cubicBezTo>
                    <a:pt x="568" y="11309"/>
                    <a:pt x="1068" y="11042"/>
                    <a:pt x="1469" y="10608"/>
                  </a:cubicBezTo>
                  <a:cubicBezTo>
                    <a:pt x="2002" y="9974"/>
                    <a:pt x="2536" y="5004"/>
                    <a:pt x="2536" y="5004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3463;p65">
              <a:extLst>
                <a:ext uri="{FF2B5EF4-FFF2-40B4-BE49-F238E27FC236}">
                  <a16:creationId xmlns:a16="http://schemas.microsoft.com/office/drawing/2014/main" id="{0D4377FE-0A81-41B1-BCFA-0763D89C996A}"/>
                </a:ext>
              </a:extLst>
            </p:cNvPr>
            <p:cNvSpPr/>
            <p:nvPr/>
          </p:nvSpPr>
          <p:spPr>
            <a:xfrm>
              <a:off x="3732000" y="2542250"/>
              <a:ext cx="80075" cy="29225"/>
            </a:xfrm>
            <a:custGeom>
              <a:avLst/>
              <a:gdLst/>
              <a:ahLst/>
              <a:cxnLst/>
              <a:rect l="l" t="t" r="r" b="b"/>
              <a:pathLst>
                <a:path w="3203" h="1169" fill="none" extrusionOk="0">
                  <a:moveTo>
                    <a:pt x="1" y="1168"/>
                  </a:moveTo>
                  <a:lnTo>
                    <a:pt x="2969" y="768"/>
                  </a:lnTo>
                  <a:lnTo>
                    <a:pt x="3203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3464;p65">
              <a:extLst>
                <a:ext uri="{FF2B5EF4-FFF2-40B4-BE49-F238E27FC236}">
                  <a16:creationId xmlns:a16="http://schemas.microsoft.com/office/drawing/2014/main" id="{B1D348E7-A4E7-4E81-AF0F-B9BD01CD5388}"/>
                </a:ext>
              </a:extLst>
            </p:cNvPr>
            <p:cNvSpPr/>
            <p:nvPr/>
          </p:nvSpPr>
          <p:spPr>
            <a:xfrm>
              <a:off x="3920475" y="2544775"/>
              <a:ext cx="45050" cy="16700"/>
            </a:xfrm>
            <a:custGeom>
              <a:avLst/>
              <a:gdLst/>
              <a:ahLst/>
              <a:cxnLst/>
              <a:rect l="l" t="t" r="r" b="b"/>
              <a:pathLst>
                <a:path w="1802" h="668" fill="none" extrusionOk="0">
                  <a:moveTo>
                    <a:pt x="1802" y="0"/>
                  </a:moveTo>
                  <a:lnTo>
                    <a:pt x="1601" y="667"/>
                  </a:lnTo>
                  <a:lnTo>
                    <a:pt x="0" y="534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3465;p65">
              <a:extLst>
                <a:ext uri="{FF2B5EF4-FFF2-40B4-BE49-F238E27FC236}">
                  <a16:creationId xmlns:a16="http://schemas.microsoft.com/office/drawing/2014/main" id="{831F9ACA-166F-47A0-B44B-C1E042C4B56D}"/>
                </a:ext>
              </a:extLst>
            </p:cNvPr>
            <p:cNvSpPr/>
            <p:nvPr/>
          </p:nvSpPr>
          <p:spPr>
            <a:xfrm>
              <a:off x="3989675" y="2544775"/>
              <a:ext cx="60925" cy="35050"/>
            </a:xfrm>
            <a:custGeom>
              <a:avLst/>
              <a:gdLst/>
              <a:ahLst/>
              <a:cxnLst/>
              <a:rect l="l" t="t" r="r" b="b"/>
              <a:pathLst>
                <a:path w="2437" h="1402" fill="none" extrusionOk="0">
                  <a:moveTo>
                    <a:pt x="101" y="0"/>
                  </a:moveTo>
                  <a:lnTo>
                    <a:pt x="1" y="867"/>
                  </a:lnTo>
                  <a:lnTo>
                    <a:pt x="2436" y="140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3466;p65">
              <a:extLst>
                <a:ext uri="{FF2B5EF4-FFF2-40B4-BE49-F238E27FC236}">
                  <a16:creationId xmlns:a16="http://schemas.microsoft.com/office/drawing/2014/main" id="{3D2F2639-646F-4270-A846-149923A3E4E3}"/>
                </a:ext>
              </a:extLst>
            </p:cNvPr>
            <p:cNvSpPr/>
            <p:nvPr/>
          </p:nvSpPr>
          <p:spPr>
            <a:xfrm>
              <a:off x="3634425" y="2839975"/>
              <a:ext cx="119275" cy="74250"/>
            </a:xfrm>
            <a:custGeom>
              <a:avLst/>
              <a:gdLst/>
              <a:ahLst/>
              <a:cxnLst/>
              <a:rect l="l" t="t" r="r" b="b"/>
              <a:pathLst>
                <a:path w="4771" h="2970" fill="none" extrusionOk="0">
                  <a:moveTo>
                    <a:pt x="1" y="201"/>
                  </a:moveTo>
                  <a:cubicBezTo>
                    <a:pt x="1" y="201"/>
                    <a:pt x="2336" y="1"/>
                    <a:pt x="4771" y="2969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3467;p65">
              <a:extLst>
                <a:ext uri="{FF2B5EF4-FFF2-40B4-BE49-F238E27FC236}">
                  <a16:creationId xmlns:a16="http://schemas.microsoft.com/office/drawing/2014/main" id="{60BAE92F-6BE4-4BF4-AFAC-8940603EB27B}"/>
                </a:ext>
              </a:extLst>
            </p:cNvPr>
            <p:cNvSpPr/>
            <p:nvPr/>
          </p:nvSpPr>
          <p:spPr>
            <a:xfrm>
              <a:off x="3729500" y="2869175"/>
              <a:ext cx="47550" cy="52550"/>
            </a:xfrm>
            <a:custGeom>
              <a:avLst/>
              <a:gdLst/>
              <a:ahLst/>
              <a:cxnLst/>
              <a:rect l="l" t="t" r="r" b="b"/>
              <a:pathLst>
                <a:path w="1902" h="2102" fill="none" extrusionOk="0">
                  <a:moveTo>
                    <a:pt x="1" y="0"/>
                  </a:moveTo>
                  <a:cubicBezTo>
                    <a:pt x="1" y="0"/>
                    <a:pt x="534" y="0"/>
                    <a:pt x="1902" y="2102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3468;p65">
              <a:extLst>
                <a:ext uri="{FF2B5EF4-FFF2-40B4-BE49-F238E27FC236}">
                  <a16:creationId xmlns:a16="http://schemas.microsoft.com/office/drawing/2014/main" id="{DD25F4AC-78A6-4BF7-9F98-8C5C2D22964B}"/>
                </a:ext>
              </a:extLst>
            </p:cNvPr>
            <p:cNvSpPr/>
            <p:nvPr/>
          </p:nvSpPr>
          <p:spPr>
            <a:xfrm>
              <a:off x="3586250" y="2180450"/>
              <a:ext cx="109925" cy="95350"/>
            </a:xfrm>
            <a:custGeom>
              <a:avLst/>
              <a:gdLst/>
              <a:ahLst/>
              <a:cxnLst/>
              <a:rect l="l" t="t" r="r" b="b"/>
              <a:pathLst>
                <a:path w="4397" h="3814" extrusionOk="0">
                  <a:moveTo>
                    <a:pt x="3394" y="0"/>
                  </a:moveTo>
                  <a:cubicBezTo>
                    <a:pt x="3023" y="0"/>
                    <a:pt x="2809" y="923"/>
                    <a:pt x="2395" y="1364"/>
                  </a:cubicBezTo>
                  <a:cubicBezTo>
                    <a:pt x="1828" y="1897"/>
                    <a:pt x="393" y="3165"/>
                    <a:pt x="393" y="3165"/>
                  </a:cubicBezTo>
                  <a:cubicBezTo>
                    <a:pt x="1" y="3646"/>
                    <a:pt x="448" y="3813"/>
                    <a:pt x="990" y="3813"/>
                  </a:cubicBezTo>
                  <a:cubicBezTo>
                    <a:pt x="1461" y="3813"/>
                    <a:pt x="2004" y="3687"/>
                    <a:pt x="2128" y="3532"/>
                  </a:cubicBezTo>
                  <a:cubicBezTo>
                    <a:pt x="2395" y="3165"/>
                    <a:pt x="3496" y="2631"/>
                    <a:pt x="3929" y="2331"/>
                  </a:cubicBezTo>
                  <a:cubicBezTo>
                    <a:pt x="4396" y="2064"/>
                    <a:pt x="4396" y="1063"/>
                    <a:pt x="3762" y="263"/>
                  </a:cubicBezTo>
                  <a:cubicBezTo>
                    <a:pt x="3621" y="76"/>
                    <a:pt x="3501" y="0"/>
                    <a:pt x="3394" y="0"/>
                  </a:cubicBezTo>
                  <a:close/>
                </a:path>
              </a:pathLst>
            </a:custGeom>
            <a:solidFill>
              <a:srgbClr val="F9CB9C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3469;p65">
              <a:extLst>
                <a:ext uri="{FF2B5EF4-FFF2-40B4-BE49-F238E27FC236}">
                  <a16:creationId xmlns:a16="http://schemas.microsoft.com/office/drawing/2014/main" id="{B9DBB781-F115-4EE7-A581-CE938DC67554}"/>
                </a:ext>
              </a:extLst>
            </p:cNvPr>
            <p:cNvSpPr/>
            <p:nvPr/>
          </p:nvSpPr>
          <p:spPr>
            <a:xfrm>
              <a:off x="4022200" y="2052150"/>
              <a:ext cx="130400" cy="76750"/>
            </a:xfrm>
            <a:custGeom>
              <a:avLst/>
              <a:gdLst/>
              <a:ahLst/>
              <a:cxnLst/>
              <a:rect l="l" t="t" r="r" b="b"/>
              <a:pathLst>
                <a:path w="5216" h="3070" extrusionOk="0">
                  <a:moveTo>
                    <a:pt x="723" y="1"/>
                  </a:moveTo>
                  <a:cubicBezTo>
                    <a:pt x="593" y="1"/>
                    <a:pt x="475" y="100"/>
                    <a:pt x="368" y="358"/>
                  </a:cubicBezTo>
                  <a:cubicBezTo>
                    <a:pt x="1" y="1359"/>
                    <a:pt x="334" y="2293"/>
                    <a:pt x="835" y="2426"/>
                  </a:cubicBezTo>
                  <a:cubicBezTo>
                    <a:pt x="1335" y="2526"/>
                    <a:pt x="2536" y="2726"/>
                    <a:pt x="2903" y="2993"/>
                  </a:cubicBezTo>
                  <a:cubicBezTo>
                    <a:pt x="2981" y="3045"/>
                    <a:pt x="3125" y="3069"/>
                    <a:pt x="3298" y="3069"/>
                  </a:cubicBezTo>
                  <a:cubicBezTo>
                    <a:pt x="4008" y="3069"/>
                    <a:pt x="5215" y="2662"/>
                    <a:pt x="4437" y="2126"/>
                  </a:cubicBezTo>
                  <a:cubicBezTo>
                    <a:pt x="4437" y="2126"/>
                    <a:pt x="2703" y="1359"/>
                    <a:pt x="2002" y="992"/>
                  </a:cubicBezTo>
                  <a:cubicBezTo>
                    <a:pt x="1513" y="747"/>
                    <a:pt x="1078" y="1"/>
                    <a:pt x="723" y="1"/>
                  </a:cubicBezTo>
                  <a:close/>
                </a:path>
              </a:pathLst>
            </a:custGeom>
            <a:solidFill>
              <a:srgbClr val="F9CB9C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3470;p65">
              <a:extLst>
                <a:ext uri="{FF2B5EF4-FFF2-40B4-BE49-F238E27FC236}">
                  <a16:creationId xmlns:a16="http://schemas.microsoft.com/office/drawing/2014/main" id="{EAC7A1F7-684B-43B9-9542-715001E3A9E4}"/>
                </a:ext>
              </a:extLst>
            </p:cNvPr>
            <p:cNvSpPr/>
            <p:nvPr/>
          </p:nvSpPr>
          <p:spPr>
            <a:xfrm>
              <a:off x="3621100" y="1941825"/>
              <a:ext cx="88400" cy="634650"/>
            </a:xfrm>
            <a:custGeom>
              <a:avLst/>
              <a:gdLst/>
              <a:ahLst/>
              <a:cxnLst/>
              <a:rect l="l" t="t" r="r" b="b"/>
              <a:pathLst>
                <a:path w="3536" h="25386" extrusionOk="0">
                  <a:moveTo>
                    <a:pt x="1535" y="1"/>
                  </a:moveTo>
                  <a:lnTo>
                    <a:pt x="0" y="368"/>
                  </a:lnTo>
                  <a:lnTo>
                    <a:pt x="367" y="13344"/>
                  </a:lnTo>
                  <a:lnTo>
                    <a:pt x="2002" y="25386"/>
                  </a:lnTo>
                  <a:lnTo>
                    <a:pt x="3536" y="25119"/>
                  </a:lnTo>
                  <a:lnTo>
                    <a:pt x="1635" y="12977"/>
                  </a:lnTo>
                  <a:lnTo>
                    <a:pt x="1535" y="1"/>
                  </a:lnTo>
                  <a:close/>
                </a:path>
              </a:pathLst>
            </a:custGeom>
            <a:solidFill>
              <a:srgbClr val="263238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3471;p65">
              <a:extLst>
                <a:ext uri="{FF2B5EF4-FFF2-40B4-BE49-F238E27FC236}">
                  <a16:creationId xmlns:a16="http://schemas.microsoft.com/office/drawing/2014/main" id="{2906B0C9-6F6A-47DE-8FC3-956BC480081C}"/>
                </a:ext>
              </a:extLst>
            </p:cNvPr>
            <p:cNvSpPr/>
            <p:nvPr/>
          </p:nvSpPr>
          <p:spPr>
            <a:xfrm>
              <a:off x="4006375" y="1837600"/>
              <a:ext cx="142625" cy="754725"/>
            </a:xfrm>
            <a:custGeom>
              <a:avLst/>
              <a:gdLst/>
              <a:ahLst/>
              <a:cxnLst/>
              <a:rect l="l" t="t" r="r" b="b"/>
              <a:pathLst>
                <a:path w="5705" h="30189" extrusionOk="0">
                  <a:moveTo>
                    <a:pt x="1635" y="0"/>
                  </a:moveTo>
                  <a:lnTo>
                    <a:pt x="0" y="200"/>
                  </a:lnTo>
                  <a:cubicBezTo>
                    <a:pt x="0" y="200"/>
                    <a:pt x="2802" y="10174"/>
                    <a:pt x="3069" y="11342"/>
                  </a:cubicBezTo>
                  <a:cubicBezTo>
                    <a:pt x="3369" y="12542"/>
                    <a:pt x="4070" y="19047"/>
                    <a:pt x="4270" y="19681"/>
                  </a:cubicBezTo>
                  <a:cubicBezTo>
                    <a:pt x="4437" y="20315"/>
                    <a:pt x="3069" y="29855"/>
                    <a:pt x="3069" y="29855"/>
                  </a:cubicBezTo>
                  <a:lnTo>
                    <a:pt x="4637" y="30188"/>
                  </a:lnTo>
                  <a:lnTo>
                    <a:pt x="5704" y="18680"/>
                  </a:lnTo>
                  <a:lnTo>
                    <a:pt x="4470" y="11442"/>
                  </a:lnTo>
                  <a:lnTo>
                    <a:pt x="1635" y="0"/>
                  </a:lnTo>
                  <a:close/>
                </a:path>
              </a:pathLst>
            </a:custGeom>
            <a:solidFill>
              <a:srgbClr val="263238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3472;p65">
              <a:extLst>
                <a:ext uri="{FF2B5EF4-FFF2-40B4-BE49-F238E27FC236}">
                  <a16:creationId xmlns:a16="http://schemas.microsoft.com/office/drawing/2014/main" id="{ECF9EB37-D6B1-499A-875B-0C359B33B1EE}"/>
                </a:ext>
              </a:extLst>
            </p:cNvPr>
            <p:cNvSpPr/>
            <p:nvPr/>
          </p:nvSpPr>
          <p:spPr>
            <a:xfrm>
              <a:off x="3666125" y="2500575"/>
              <a:ext cx="43375" cy="75900"/>
            </a:xfrm>
            <a:custGeom>
              <a:avLst/>
              <a:gdLst/>
              <a:ahLst/>
              <a:cxnLst/>
              <a:rect l="l" t="t" r="r" b="b"/>
              <a:pathLst>
                <a:path w="1735" h="3036" extrusionOk="0">
                  <a:moveTo>
                    <a:pt x="701" y="0"/>
                  </a:moveTo>
                  <a:lnTo>
                    <a:pt x="0" y="1101"/>
                  </a:lnTo>
                  <a:lnTo>
                    <a:pt x="201" y="3036"/>
                  </a:lnTo>
                  <a:lnTo>
                    <a:pt x="1735" y="2769"/>
                  </a:lnTo>
                  <a:lnTo>
                    <a:pt x="1401" y="601"/>
                  </a:lnTo>
                  <a:lnTo>
                    <a:pt x="701" y="0"/>
                  </a:lnTo>
                  <a:close/>
                </a:path>
              </a:pathLst>
            </a:custGeom>
            <a:solidFill>
              <a:srgbClr val="FFFFFF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3473;p65">
              <a:extLst>
                <a:ext uri="{FF2B5EF4-FFF2-40B4-BE49-F238E27FC236}">
                  <a16:creationId xmlns:a16="http://schemas.microsoft.com/office/drawing/2014/main" id="{848D9992-F852-4C3C-86A2-BD4BBF488B1F}"/>
                </a:ext>
              </a:extLst>
            </p:cNvPr>
            <p:cNvSpPr/>
            <p:nvPr/>
          </p:nvSpPr>
          <p:spPr>
            <a:xfrm>
              <a:off x="4083075" y="2513900"/>
              <a:ext cx="43400" cy="79250"/>
            </a:xfrm>
            <a:custGeom>
              <a:avLst/>
              <a:gdLst/>
              <a:ahLst/>
              <a:cxnLst/>
              <a:rect l="l" t="t" r="r" b="b"/>
              <a:pathLst>
                <a:path w="1736" h="3170" extrusionOk="0">
                  <a:moveTo>
                    <a:pt x="1369" y="1"/>
                  </a:moveTo>
                  <a:lnTo>
                    <a:pt x="301" y="735"/>
                  </a:lnTo>
                  <a:cubicBezTo>
                    <a:pt x="134" y="1936"/>
                    <a:pt x="1" y="2803"/>
                    <a:pt x="1" y="2803"/>
                  </a:cubicBezTo>
                  <a:lnTo>
                    <a:pt x="1535" y="3170"/>
                  </a:lnTo>
                  <a:lnTo>
                    <a:pt x="1736" y="1135"/>
                  </a:lnTo>
                  <a:lnTo>
                    <a:pt x="1369" y="1"/>
                  </a:lnTo>
                  <a:close/>
                </a:path>
              </a:pathLst>
            </a:custGeom>
            <a:solidFill>
              <a:srgbClr val="FFFFFF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3474;p65">
              <a:extLst>
                <a:ext uri="{FF2B5EF4-FFF2-40B4-BE49-F238E27FC236}">
                  <a16:creationId xmlns:a16="http://schemas.microsoft.com/office/drawing/2014/main" id="{810ED9D0-A2F2-4005-854A-B5D1C3E59C1D}"/>
                </a:ext>
              </a:extLst>
            </p:cNvPr>
            <p:cNvSpPr/>
            <p:nvPr/>
          </p:nvSpPr>
          <p:spPr>
            <a:xfrm>
              <a:off x="3709575" y="1889275"/>
              <a:ext cx="276800" cy="159475"/>
            </a:xfrm>
            <a:custGeom>
              <a:avLst/>
              <a:gdLst/>
              <a:ahLst/>
              <a:cxnLst/>
              <a:rect l="l" t="t" r="r" b="b"/>
              <a:pathLst>
                <a:path w="11072" h="6379" extrusionOk="0">
                  <a:moveTo>
                    <a:pt x="9461" y="0"/>
                  </a:moveTo>
                  <a:cubicBezTo>
                    <a:pt x="8175" y="0"/>
                    <a:pt x="5434" y="2937"/>
                    <a:pt x="5434" y="2937"/>
                  </a:cubicBezTo>
                  <a:cubicBezTo>
                    <a:pt x="5434" y="2937"/>
                    <a:pt x="1660" y="752"/>
                    <a:pt x="496" y="752"/>
                  </a:cubicBezTo>
                  <a:cubicBezTo>
                    <a:pt x="310" y="752"/>
                    <a:pt x="191" y="807"/>
                    <a:pt x="164" y="935"/>
                  </a:cubicBezTo>
                  <a:cubicBezTo>
                    <a:pt x="0" y="1850"/>
                    <a:pt x="253" y="6379"/>
                    <a:pt x="765" y="6379"/>
                  </a:cubicBezTo>
                  <a:cubicBezTo>
                    <a:pt x="775" y="6379"/>
                    <a:pt x="786" y="6377"/>
                    <a:pt x="798" y="6373"/>
                  </a:cubicBezTo>
                  <a:cubicBezTo>
                    <a:pt x="1365" y="6172"/>
                    <a:pt x="5534" y="3837"/>
                    <a:pt x="5534" y="3837"/>
                  </a:cubicBezTo>
                  <a:cubicBezTo>
                    <a:pt x="5534" y="3837"/>
                    <a:pt x="8997" y="5763"/>
                    <a:pt x="10396" y="5763"/>
                  </a:cubicBezTo>
                  <a:cubicBezTo>
                    <a:pt x="10734" y="5763"/>
                    <a:pt x="10952" y="5651"/>
                    <a:pt x="10971" y="5372"/>
                  </a:cubicBezTo>
                  <a:cubicBezTo>
                    <a:pt x="11072" y="3904"/>
                    <a:pt x="10771" y="101"/>
                    <a:pt x="9504" y="1"/>
                  </a:cubicBezTo>
                  <a:cubicBezTo>
                    <a:pt x="9490" y="1"/>
                    <a:pt x="9476" y="0"/>
                    <a:pt x="9461" y="0"/>
                  </a:cubicBezTo>
                  <a:close/>
                </a:path>
              </a:pathLst>
            </a:custGeom>
            <a:solidFill>
              <a:srgbClr val="263238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3475;p65">
              <a:extLst>
                <a:ext uri="{FF2B5EF4-FFF2-40B4-BE49-F238E27FC236}">
                  <a16:creationId xmlns:a16="http://schemas.microsoft.com/office/drawing/2014/main" id="{E4D9FDE8-49A0-471A-980C-C9BE16A64D59}"/>
                </a:ext>
              </a:extLst>
            </p:cNvPr>
            <p:cNvSpPr/>
            <p:nvPr/>
          </p:nvSpPr>
          <p:spPr>
            <a:xfrm>
              <a:off x="3866275" y="1940175"/>
              <a:ext cx="66725" cy="30025"/>
            </a:xfrm>
            <a:custGeom>
              <a:avLst/>
              <a:gdLst/>
              <a:ahLst/>
              <a:cxnLst/>
              <a:rect l="l" t="t" r="r" b="b"/>
              <a:pathLst>
                <a:path w="2669" h="1201" fill="none" extrusionOk="0">
                  <a:moveTo>
                    <a:pt x="0" y="1201"/>
                  </a:moveTo>
                  <a:lnTo>
                    <a:pt x="2669" y="0"/>
                  </a:lnTo>
                </a:path>
              </a:pathLst>
            </a:custGeom>
            <a:noFill/>
            <a:ln w="50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3476;p65">
              <a:extLst>
                <a:ext uri="{FF2B5EF4-FFF2-40B4-BE49-F238E27FC236}">
                  <a16:creationId xmlns:a16="http://schemas.microsoft.com/office/drawing/2014/main" id="{CB8BFF2C-5ED7-4307-8A3B-5BB636C94027}"/>
                </a:ext>
              </a:extLst>
            </p:cNvPr>
            <p:cNvSpPr/>
            <p:nvPr/>
          </p:nvSpPr>
          <p:spPr>
            <a:xfrm>
              <a:off x="3866275" y="1970175"/>
              <a:ext cx="60050" cy="14200"/>
            </a:xfrm>
            <a:custGeom>
              <a:avLst/>
              <a:gdLst/>
              <a:ahLst/>
              <a:cxnLst/>
              <a:rect l="l" t="t" r="r" b="b"/>
              <a:pathLst>
                <a:path w="2402" h="568" fill="none" extrusionOk="0">
                  <a:moveTo>
                    <a:pt x="0" y="1"/>
                  </a:moveTo>
                  <a:lnTo>
                    <a:pt x="2402" y="568"/>
                  </a:lnTo>
                </a:path>
              </a:pathLst>
            </a:custGeom>
            <a:noFill/>
            <a:ln w="50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3477;p65">
              <a:extLst>
                <a:ext uri="{FF2B5EF4-FFF2-40B4-BE49-F238E27FC236}">
                  <a16:creationId xmlns:a16="http://schemas.microsoft.com/office/drawing/2014/main" id="{949D44F4-56E0-4ACF-BB5F-0FED763C3FD0}"/>
                </a:ext>
              </a:extLst>
            </p:cNvPr>
            <p:cNvSpPr/>
            <p:nvPr/>
          </p:nvSpPr>
          <p:spPr>
            <a:xfrm>
              <a:off x="3777875" y="1956850"/>
              <a:ext cx="52550" cy="33375"/>
            </a:xfrm>
            <a:custGeom>
              <a:avLst/>
              <a:gdLst/>
              <a:ahLst/>
              <a:cxnLst/>
              <a:rect l="l" t="t" r="r" b="b"/>
              <a:pathLst>
                <a:path w="2102" h="1335" fill="none" extrusionOk="0">
                  <a:moveTo>
                    <a:pt x="0" y="0"/>
                  </a:moveTo>
                  <a:lnTo>
                    <a:pt x="2102" y="701"/>
                  </a:lnTo>
                  <a:lnTo>
                    <a:pt x="100" y="1335"/>
                  </a:lnTo>
                </a:path>
              </a:pathLst>
            </a:custGeom>
            <a:noFill/>
            <a:ln w="50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3478;p65">
              <a:extLst>
                <a:ext uri="{FF2B5EF4-FFF2-40B4-BE49-F238E27FC236}">
                  <a16:creationId xmlns:a16="http://schemas.microsoft.com/office/drawing/2014/main" id="{2B0C9DF5-DCF4-4F7A-A249-809D493B2D6C}"/>
                </a:ext>
              </a:extLst>
            </p:cNvPr>
            <p:cNvSpPr/>
            <p:nvPr/>
          </p:nvSpPr>
          <p:spPr>
            <a:xfrm>
              <a:off x="3836250" y="1954350"/>
              <a:ext cx="30050" cy="38375"/>
            </a:xfrm>
            <a:custGeom>
              <a:avLst/>
              <a:gdLst/>
              <a:ahLst/>
              <a:cxnLst/>
              <a:rect l="l" t="t" r="r" b="b"/>
              <a:pathLst>
                <a:path w="1202" h="1535" fill="none" extrusionOk="0">
                  <a:moveTo>
                    <a:pt x="1068" y="0"/>
                  </a:moveTo>
                  <a:cubicBezTo>
                    <a:pt x="1068" y="0"/>
                    <a:pt x="1201" y="1034"/>
                    <a:pt x="1068" y="1301"/>
                  </a:cubicBezTo>
                  <a:cubicBezTo>
                    <a:pt x="901" y="1535"/>
                    <a:pt x="234" y="1435"/>
                    <a:pt x="0" y="1134"/>
                  </a:cubicBezTo>
                </a:path>
              </a:pathLst>
            </a:custGeom>
            <a:noFill/>
            <a:ln w="50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3479;p65">
              <a:extLst>
                <a:ext uri="{FF2B5EF4-FFF2-40B4-BE49-F238E27FC236}">
                  <a16:creationId xmlns:a16="http://schemas.microsoft.com/office/drawing/2014/main" id="{DBFA9B31-F177-4567-B9CC-4B04FC5131B6}"/>
                </a:ext>
              </a:extLst>
            </p:cNvPr>
            <p:cNvSpPr/>
            <p:nvPr/>
          </p:nvSpPr>
          <p:spPr>
            <a:xfrm>
              <a:off x="4314925" y="2115275"/>
              <a:ext cx="464525" cy="231775"/>
            </a:xfrm>
            <a:custGeom>
              <a:avLst/>
              <a:gdLst/>
              <a:ahLst/>
              <a:cxnLst/>
              <a:rect l="l" t="t" r="r" b="b"/>
              <a:pathLst>
                <a:path w="18581" h="9271" extrusionOk="0">
                  <a:moveTo>
                    <a:pt x="14566" y="1"/>
                  </a:moveTo>
                  <a:cubicBezTo>
                    <a:pt x="12427" y="1"/>
                    <a:pt x="1995" y="2310"/>
                    <a:pt x="1001" y="3303"/>
                  </a:cubicBezTo>
                  <a:cubicBezTo>
                    <a:pt x="0" y="4271"/>
                    <a:pt x="1401" y="4871"/>
                    <a:pt x="1401" y="4871"/>
                  </a:cubicBezTo>
                  <a:cubicBezTo>
                    <a:pt x="1401" y="4871"/>
                    <a:pt x="1535" y="9008"/>
                    <a:pt x="2936" y="9241"/>
                  </a:cubicBezTo>
                  <a:cubicBezTo>
                    <a:pt x="3056" y="9261"/>
                    <a:pt x="3233" y="9271"/>
                    <a:pt x="3457" y="9271"/>
                  </a:cubicBezTo>
                  <a:cubicBezTo>
                    <a:pt x="5839" y="9271"/>
                    <a:pt x="13557" y="8199"/>
                    <a:pt x="15478" y="7406"/>
                  </a:cubicBezTo>
                  <a:cubicBezTo>
                    <a:pt x="17613" y="6572"/>
                    <a:pt x="18580" y="4838"/>
                    <a:pt x="18147" y="3170"/>
                  </a:cubicBezTo>
                  <a:cubicBezTo>
                    <a:pt x="17713" y="1502"/>
                    <a:pt x="16612" y="34"/>
                    <a:pt x="14611" y="1"/>
                  </a:cubicBezTo>
                  <a:cubicBezTo>
                    <a:pt x="14596" y="1"/>
                    <a:pt x="14581" y="1"/>
                    <a:pt x="145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3480;p65">
              <a:extLst>
                <a:ext uri="{FF2B5EF4-FFF2-40B4-BE49-F238E27FC236}">
                  <a16:creationId xmlns:a16="http://schemas.microsoft.com/office/drawing/2014/main" id="{D46A23C8-0EF6-4204-8FB5-E800E4DA4F84}"/>
                </a:ext>
              </a:extLst>
            </p:cNvPr>
            <p:cNvSpPr/>
            <p:nvPr/>
          </p:nvSpPr>
          <p:spPr>
            <a:xfrm>
              <a:off x="4349950" y="2121125"/>
              <a:ext cx="421975" cy="225200"/>
            </a:xfrm>
            <a:custGeom>
              <a:avLst/>
              <a:gdLst/>
              <a:ahLst/>
              <a:cxnLst/>
              <a:rect l="l" t="t" r="r" b="b"/>
              <a:pathLst>
                <a:path w="16879" h="9008" extrusionOk="0">
                  <a:moveTo>
                    <a:pt x="15078" y="1101"/>
                  </a:moveTo>
                  <a:cubicBezTo>
                    <a:pt x="15244" y="1835"/>
                    <a:pt x="15378" y="2536"/>
                    <a:pt x="15478" y="3270"/>
                  </a:cubicBezTo>
                  <a:lnTo>
                    <a:pt x="12342" y="3937"/>
                  </a:lnTo>
                  <a:cubicBezTo>
                    <a:pt x="12242" y="3236"/>
                    <a:pt x="12109" y="2569"/>
                    <a:pt x="11942" y="1902"/>
                  </a:cubicBezTo>
                  <a:lnTo>
                    <a:pt x="15078" y="1101"/>
                  </a:lnTo>
                  <a:close/>
                  <a:moveTo>
                    <a:pt x="11308" y="2035"/>
                  </a:moveTo>
                  <a:cubicBezTo>
                    <a:pt x="11475" y="2703"/>
                    <a:pt x="11642" y="3370"/>
                    <a:pt x="11709" y="4070"/>
                  </a:cubicBezTo>
                  <a:lnTo>
                    <a:pt x="7639" y="4904"/>
                  </a:lnTo>
                  <a:cubicBezTo>
                    <a:pt x="7506" y="4304"/>
                    <a:pt x="7339" y="3703"/>
                    <a:pt x="7139" y="3103"/>
                  </a:cubicBezTo>
                  <a:lnTo>
                    <a:pt x="11308" y="2035"/>
                  </a:lnTo>
                  <a:close/>
                  <a:moveTo>
                    <a:pt x="6505" y="3270"/>
                  </a:moveTo>
                  <a:cubicBezTo>
                    <a:pt x="6705" y="3837"/>
                    <a:pt x="6905" y="4437"/>
                    <a:pt x="7005" y="5038"/>
                  </a:cubicBezTo>
                  <a:lnTo>
                    <a:pt x="3803" y="5705"/>
                  </a:lnTo>
                  <a:cubicBezTo>
                    <a:pt x="3670" y="5138"/>
                    <a:pt x="3469" y="4604"/>
                    <a:pt x="3236" y="4104"/>
                  </a:cubicBezTo>
                  <a:lnTo>
                    <a:pt x="6505" y="3270"/>
                  </a:lnTo>
                  <a:close/>
                  <a:moveTo>
                    <a:pt x="11809" y="4704"/>
                  </a:moveTo>
                  <a:cubicBezTo>
                    <a:pt x="11875" y="5371"/>
                    <a:pt x="11909" y="6038"/>
                    <a:pt x="11875" y="6739"/>
                  </a:cubicBezTo>
                  <a:lnTo>
                    <a:pt x="8006" y="7339"/>
                  </a:lnTo>
                  <a:cubicBezTo>
                    <a:pt x="7973" y="6739"/>
                    <a:pt x="7873" y="6138"/>
                    <a:pt x="7772" y="5538"/>
                  </a:cubicBezTo>
                  <a:lnTo>
                    <a:pt x="11809" y="4704"/>
                  </a:lnTo>
                  <a:close/>
                  <a:moveTo>
                    <a:pt x="7139" y="5638"/>
                  </a:moveTo>
                  <a:cubicBezTo>
                    <a:pt x="7239" y="6238"/>
                    <a:pt x="7305" y="6839"/>
                    <a:pt x="7372" y="7439"/>
                  </a:cubicBezTo>
                  <a:lnTo>
                    <a:pt x="4036" y="7973"/>
                  </a:lnTo>
                  <a:cubicBezTo>
                    <a:pt x="4036" y="7406"/>
                    <a:pt x="4003" y="6872"/>
                    <a:pt x="3936" y="6305"/>
                  </a:cubicBezTo>
                  <a:lnTo>
                    <a:pt x="7139" y="5638"/>
                  </a:lnTo>
                  <a:close/>
                  <a:moveTo>
                    <a:pt x="11275" y="1"/>
                  </a:moveTo>
                  <a:lnTo>
                    <a:pt x="10641" y="101"/>
                  </a:lnTo>
                  <a:cubicBezTo>
                    <a:pt x="10841" y="534"/>
                    <a:pt x="11008" y="1001"/>
                    <a:pt x="11142" y="1468"/>
                  </a:cubicBezTo>
                  <a:lnTo>
                    <a:pt x="6905" y="2536"/>
                  </a:lnTo>
                  <a:cubicBezTo>
                    <a:pt x="6705" y="2035"/>
                    <a:pt x="6438" y="1502"/>
                    <a:pt x="6171" y="1035"/>
                  </a:cubicBezTo>
                  <a:lnTo>
                    <a:pt x="5504" y="1168"/>
                  </a:lnTo>
                  <a:cubicBezTo>
                    <a:pt x="5804" y="1668"/>
                    <a:pt x="6071" y="2169"/>
                    <a:pt x="6305" y="2703"/>
                  </a:cubicBezTo>
                  <a:lnTo>
                    <a:pt x="2969" y="3536"/>
                  </a:lnTo>
                  <a:cubicBezTo>
                    <a:pt x="2669" y="3036"/>
                    <a:pt x="2335" y="2569"/>
                    <a:pt x="1968" y="2102"/>
                  </a:cubicBezTo>
                  <a:cubicBezTo>
                    <a:pt x="1768" y="2169"/>
                    <a:pt x="1568" y="2236"/>
                    <a:pt x="1368" y="2302"/>
                  </a:cubicBezTo>
                  <a:cubicBezTo>
                    <a:pt x="1735" y="2736"/>
                    <a:pt x="2068" y="3203"/>
                    <a:pt x="2369" y="3703"/>
                  </a:cubicBezTo>
                  <a:lnTo>
                    <a:pt x="1835" y="3837"/>
                  </a:lnTo>
                  <a:cubicBezTo>
                    <a:pt x="1168" y="3970"/>
                    <a:pt x="567" y="4270"/>
                    <a:pt x="0" y="4671"/>
                  </a:cubicBezTo>
                  <a:cubicBezTo>
                    <a:pt x="0" y="4737"/>
                    <a:pt x="0" y="5004"/>
                    <a:pt x="67" y="5438"/>
                  </a:cubicBezTo>
                  <a:cubicBezTo>
                    <a:pt x="601" y="4937"/>
                    <a:pt x="1268" y="4571"/>
                    <a:pt x="1968" y="4404"/>
                  </a:cubicBezTo>
                  <a:lnTo>
                    <a:pt x="2669" y="4237"/>
                  </a:lnTo>
                  <a:cubicBezTo>
                    <a:pt x="2902" y="4737"/>
                    <a:pt x="3069" y="5271"/>
                    <a:pt x="3203" y="5838"/>
                  </a:cubicBezTo>
                  <a:lnTo>
                    <a:pt x="200" y="6472"/>
                  </a:lnTo>
                  <a:cubicBezTo>
                    <a:pt x="234" y="6672"/>
                    <a:pt x="300" y="6872"/>
                    <a:pt x="334" y="7072"/>
                  </a:cubicBezTo>
                  <a:lnTo>
                    <a:pt x="3336" y="6439"/>
                  </a:lnTo>
                  <a:cubicBezTo>
                    <a:pt x="3403" y="6972"/>
                    <a:pt x="3436" y="7539"/>
                    <a:pt x="3436" y="8073"/>
                  </a:cubicBezTo>
                  <a:lnTo>
                    <a:pt x="868" y="8473"/>
                  </a:lnTo>
                  <a:cubicBezTo>
                    <a:pt x="1034" y="8740"/>
                    <a:pt x="1268" y="8940"/>
                    <a:pt x="1568" y="9007"/>
                  </a:cubicBezTo>
                  <a:lnTo>
                    <a:pt x="3369" y="8707"/>
                  </a:lnTo>
                  <a:lnTo>
                    <a:pt x="3369" y="8707"/>
                  </a:lnTo>
                  <a:cubicBezTo>
                    <a:pt x="3369" y="8807"/>
                    <a:pt x="3369" y="8874"/>
                    <a:pt x="3336" y="8974"/>
                  </a:cubicBezTo>
                  <a:lnTo>
                    <a:pt x="3970" y="8907"/>
                  </a:lnTo>
                  <a:cubicBezTo>
                    <a:pt x="3970" y="8807"/>
                    <a:pt x="4003" y="8707"/>
                    <a:pt x="4003" y="8607"/>
                  </a:cubicBezTo>
                  <a:lnTo>
                    <a:pt x="7406" y="8073"/>
                  </a:lnTo>
                  <a:lnTo>
                    <a:pt x="7406" y="8507"/>
                  </a:lnTo>
                  <a:lnTo>
                    <a:pt x="8039" y="8440"/>
                  </a:lnTo>
                  <a:lnTo>
                    <a:pt x="8039" y="7973"/>
                  </a:lnTo>
                  <a:lnTo>
                    <a:pt x="11842" y="7373"/>
                  </a:lnTo>
                  <a:lnTo>
                    <a:pt x="11842" y="7373"/>
                  </a:lnTo>
                  <a:cubicBezTo>
                    <a:pt x="11842" y="7506"/>
                    <a:pt x="11809" y="7639"/>
                    <a:pt x="11809" y="7773"/>
                  </a:cubicBezTo>
                  <a:lnTo>
                    <a:pt x="12476" y="7673"/>
                  </a:lnTo>
                  <a:cubicBezTo>
                    <a:pt x="12476" y="7539"/>
                    <a:pt x="12476" y="7406"/>
                    <a:pt x="12509" y="7272"/>
                  </a:cubicBezTo>
                  <a:lnTo>
                    <a:pt x="14711" y="6906"/>
                  </a:lnTo>
                  <a:cubicBezTo>
                    <a:pt x="15111" y="6705"/>
                    <a:pt x="15478" y="6439"/>
                    <a:pt x="15812" y="6105"/>
                  </a:cubicBezTo>
                  <a:lnTo>
                    <a:pt x="15812" y="6105"/>
                  </a:lnTo>
                  <a:lnTo>
                    <a:pt x="12509" y="6639"/>
                  </a:lnTo>
                  <a:cubicBezTo>
                    <a:pt x="12543" y="5938"/>
                    <a:pt x="12509" y="5238"/>
                    <a:pt x="12442" y="4571"/>
                  </a:cubicBezTo>
                  <a:lnTo>
                    <a:pt x="15578" y="3903"/>
                  </a:lnTo>
                  <a:cubicBezTo>
                    <a:pt x="15711" y="4637"/>
                    <a:pt x="15812" y="5338"/>
                    <a:pt x="15878" y="6038"/>
                  </a:cubicBezTo>
                  <a:cubicBezTo>
                    <a:pt x="16078" y="5838"/>
                    <a:pt x="16279" y="5571"/>
                    <a:pt x="16412" y="5338"/>
                  </a:cubicBezTo>
                  <a:cubicBezTo>
                    <a:pt x="16345" y="4804"/>
                    <a:pt x="16279" y="4304"/>
                    <a:pt x="16212" y="3770"/>
                  </a:cubicBezTo>
                  <a:lnTo>
                    <a:pt x="16879" y="3637"/>
                  </a:lnTo>
                  <a:cubicBezTo>
                    <a:pt x="16846" y="3436"/>
                    <a:pt x="16846" y="3203"/>
                    <a:pt x="16779" y="3003"/>
                  </a:cubicBezTo>
                  <a:lnTo>
                    <a:pt x="16112" y="3170"/>
                  </a:lnTo>
                  <a:cubicBezTo>
                    <a:pt x="15978" y="2402"/>
                    <a:pt x="15845" y="1668"/>
                    <a:pt x="15678" y="935"/>
                  </a:cubicBezTo>
                  <a:lnTo>
                    <a:pt x="15745" y="935"/>
                  </a:lnTo>
                  <a:cubicBezTo>
                    <a:pt x="15511" y="634"/>
                    <a:pt x="15211" y="401"/>
                    <a:pt x="14878" y="201"/>
                  </a:cubicBezTo>
                  <a:lnTo>
                    <a:pt x="14878" y="201"/>
                  </a:lnTo>
                  <a:cubicBezTo>
                    <a:pt x="14878" y="301"/>
                    <a:pt x="14911" y="401"/>
                    <a:pt x="14944" y="501"/>
                  </a:cubicBezTo>
                  <a:lnTo>
                    <a:pt x="11775" y="1302"/>
                  </a:lnTo>
                  <a:cubicBezTo>
                    <a:pt x="11609" y="868"/>
                    <a:pt x="11442" y="434"/>
                    <a:pt x="1127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3481;p65">
              <a:extLst>
                <a:ext uri="{FF2B5EF4-FFF2-40B4-BE49-F238E27FC236}">
                  <a16:creationId xmlns:a16="http://schemas.microsoft.com/office/drawing/2014/main" id="{E0A115A5-CFCC-41DD-A5A3-9A1CADD126D2}"/>
                </a:ext>
              </a:extLst>
            </p:cNvPr>
            <p:cNvSpPr/>
            <p:nvPr/>
          </p:nvSpPr>
          <p:spPr>
            <a:xfrm>
              <a:off x="4314925" y="2114450"/>
              <a:ext cx="464525" cy="237700"/>
            </a:xfrm>
            <a:custGeom>
              <a:avLst/>
              <a:gdLst/>
              <a:ahLst/>
              <a:cxnLst/>
              <a:rect l="l" t="t" r="r" b="b"/>
              <a:pathLst>
                <a:path w="18581" h="9508" fill="none" extrusionOk="0">
                  <a:moveTo>
                    <a:pt x="1401" y="4904"/>
                  </a:moveTo>
                  <a:cubicBezTo>
                    <a:pt x="1401" y="4904"/>
                    <a:pt x="0" y="4304"/>
                    <a:pt x="1001" y="3336"/>
                  </a:cubicBezTo>
                  <a:cubicBezTo>
                    <a:pt x="2002" y="2336"/>
                    <a:pt x="12576" y="1"/>
                    <a:pt x="14611" y="34"/>
                  </a:cubicBezTo>
                  <a:cubicBezTo>
                    <a:pt x="16612" y="67"/>
                    <a:pt x="17713" y="1535"/>
                    <a:pt x="18147" y="3203"/>
                  </a:cubicBezTo>
                  <a:cubicBezTo>
                    <a:pt x="18580" y="4871"/>
                    <a:pt x="17613" y="6605"/>
                    <a:pt x="15478" y="7439"/>
                  </a:cubicBezTo>
                  <a:cubicBezTo>
                    <a:pt x="13376" y="8307"/>
                    <a:pt x="4337" y="9508"/>
                    <a:pt x="2936" y="9274"/>
                  </a:cubicBezTo>
                  <a:cubicBezTo>
                    <a:pt x="1535" y="9041"/>
                    <a:pt x="1401" y="4904"/>
                    <a:pt x="1401" y="4904"/>
                  </a:cubicBezTo>
                  <a:close/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3482;p65">
              <a:extLst>
                <a:ext uri="{FF2B5EF4-FFF2-40B4-BE49-F238E27FC236}">
                  <a16:creationId xmlns:a16="http://schemas.microsoft.com/office/drawing/2014/main" id="{0CBEE783-7702-41E2-A5B8-0CC21F5A8937}"/>
                </a:ext>
              </a:extLst>
            </p:cNvPr>
            <p:cNvSpPr/>
            <p:nvPr/>
          </p:nvSpPr>
          <p:spPr>
            <a:xfrm>
              <a:off x="4286575" y="2225375"/>
              <a:ext cx="105925" cy="107600"/>
            </a:xfrm>
            <a:custGeom>
              <a:avLst/>
              <a:gdLst/>
              <a:ahLst/>
              <a:cxnLst/>
              <a:rect l="l" t="t" r="r" b="b"/>
              <a:pathLst>
                <a:path w="4237" h="4304" extrusionOk="0">
                  <a:moveTo>
                    <a:pt x="2535" y="0"/>
                  </a:moveTo>
                  <a:lnTo>
                    <a:pt x="0" y="434"/>
                  </a:lnTo>
                  <a:lnTo>
                    <a:pt x="1001" y="4303"/>
                  </a:lnTo>
                  <a:lnTo>
                    <a:pt x="3736" y="3903"/>
                  </a:lnTo>
                  <a:cubicBezTo>
                    <a:pt x="4236" y="2469"/>
                    <a:pt x="3736" y="901"/>
                    <a:pt x="2535" y="0"/>
                  </a:cubicBezTo>
                  <a:close/>
                </a:path>
              </a:pathLst>
            </a:custGeom>
            <a:solidFill>
              <a:schemeClr val="accent6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3483;p65">
              <a:extLst>
                <a:ext uri="{FF2B5EF4-FFF2-40B4-BE49-F238E27FC236}">
                  <a16:creationId xmlns:a16="http://schemas.microsoft.com/office/drawing/2014/main" id="{0C8CF4F6-11BF-4F1F-966A-E31F5D23B638}"/>
                </a:ext>
              </a:extLst>
            </p:cNvPr>
            <p:cNvSpPr/>
            <p:nvPr/>
          </p:nvSpPr>
          <p:spPr>
            <a:xfrm>
              <a:off x="4031375" y="2105150"/>
              <a:ext cx="280225" cy="240150"/>
            </a:xfrm>
            <a:custGeom>
              <a:avLst/>
              <a:gdLst/>
              <a:ahLst/>
              <a:cxnLst/>
              <a:rect l="l" t="t" r="r" b="b"/>
              <a:pathLst>
                <a:path w="11209" h="9606" extrusionOk="0">
                  <a:moveTo>
                    <a:pt x="5074" y="0"/>
                  </a:moveTo>
                  <a:cubicBezTo>
                    <a:pt x="5061" y="0"/>
                    <a:pt x="5049" y="2"/>
                    <a:pt x="5038" y="6"/>
                  </a:cubicBezTo>
                  <a:cubicBezTo>
                    <a:pt x="4437" y="206"/>
                    <a:pt x="901" y="406"/>
                    <a:pt x="468" y="873"/>
                  </a:cubicBezTo>
                  <a:cubicBezTo>
                    <a:pt x="1" y="1307"/>
                    <a:pt x="901" y="2608"/>
                    <a:pt x="901" y="2608"/>
                  </a:cubicBezTo>
                  <a:cubicBezTo>
                    <a:pt x="735" y="3141"/>
                    <a:pt x="635" y="3708"/>
                    <a:pt x="568" y="4242"/>
                  </a:cubicBezTo>
                  <a:cubicBezTo>
                    <a:pt x="568" y="4809"/>
                    <a:pt x="1402" y="5410"/>
                    <a:pt x="1402" y="5410"/>
                  </a:cubicBezTo>
                  <a:cubicBezTo>
                    <a:pt x="1368" y="5910"/>
                    <a:pt x="1402" y="6410"/>
                    <a:pt x="1502" y="6911"/>
                  </a:cubicBezTo>
                  <a:cubicBezTo>
                    <a:pt x="1635" y="7311"/>
                    <a:pt x="1869" y="7478"/>
                    <a:pt x="1936" y="7745"/>
                  </a:cubicBezTo>
                  <a:cubicBezTo>
                    <a:pt x="2002" y="8012"/>
                    <a:pt x="1869" y="9079"/>
                    <a:pt x="2603" y="9346"/>
                  </a:cubicBezTo>
                  <a:cubicBezTo>
                    <a:pt x="3066" y="9508"/>
                    <a:pt x="3545" y="9606"/>
                    <a:pt x="4029" y="9606"/>
                  </a:cubicBezTo>
                  <a:cubicBezTo>
                    <a:pt x="4242" y="9606"/>
                    <a:pt x="4457" y="9587"/>
                    <a:pt x="4671" y="9546"/>
                  </a:cubicBezTo>
                  <a:lnTo>
                    <a:pt x="5638" y="9246"/>
                  </a:lnTo>
                  <a:cubicBezTo>
                    <a:pt x="5638" y="9246"/>
                    <a:pt x="7086" y="9562"/>
                    <a:pt x="8100" y="9562"/>
                  </a:cubicBezTo>
                  <a:cubicBezTo>
                    <a:pt x="8317" y="9562"/>
                    <a:pt x="8515" y="9548"/>
                    <a:pt x="8674" y="9513"/>
                  </a:cubicBezTo>
                  <a:cubicBezTo>
                    <a:pt x="9541" y="9346"/>
                    <a:pt x="11209" y="9112"/>
                    <a:pt x="11209" y="9112"/>
                  </a:cubicBezTo>
                  <a:lnTo>
                    <a:pt x="10208" y="5243"/>
                  </a:lnTo>
                  <a:cubicBezTo>
                    <a:pt x="10208" y="5243"/>
                    <a:pt x="5802" y="0"/>
                    <a:pt x="5074" y="0"/>
                  </a:cubicBezTo>
                  <a:close/>
                </a:path>
              </a:pathLst>
            </a:custGeom>
            <a:solidFill>
              <a:srgbClr val="F9CB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3484;p65">
              <a:extLst>
                <a:ext uri="{FF2B5EF4-FFF2-40B4-BE49-F238E27FC236}">
                  <a16:creationId xmlns:a16="http://schemas.microsoft.com/office/drawing/2014/main" id="{F44B07BE-ED66-44DA-A346-3DE7E163D1C9}"/>
                </a:ext>
              </a:extLst>
            </p:cNvPr>
            <p:cNvSpPr/>
            <p:nvPr/>
          </p:nvSpPr>
          <p:spPr>
            <a:xfrm>
              <a:off x="4031375" y="2100275"/>
              <a:ext cx="280225" cy="247700"/>
            </a:xfrm>
            <a:custGeom>
              <a:avLst/>
              <a:gdLst/>
              <a:ahLst/>
              <a:cxnLst/>
              <a:rect l="l" t="t" r="r" b="b"/>
              <a:pathLst>
                <a:path w="11209" h="9908" fill="none" extrusionOk="0">
                  <a:moveTo>
                    <a:pt x="10208" y="5438"/>
                  </a:moveTo>
                  <a:cubicBezTo>
                    <a:pt x="10208" y="5438"/>
                    <a:pt x="5638" y="1"/>
                    <a:pt x="5038" y="201"/>
                  </a:cubicBezTo>
                  <a:cubicBezTo>
                    <a:pt x="4437" y="401"/>
                    <a:pt x="901" y="601"/>
                    <a:pt x="468" y="1068"/>
                  </a:cubicBezTo>
                  <a:cubicBezTo>
                    <a:pt x="1" y="1502"/>
                    <a:pt x="901" y="2803"/>
                    <a:pt x="901" y="2803"/>
                  </a:cubicBezTo>
                  <a:cubicBezTo>
                    <a:pt x="735" y="3336"/>
                    <a:pt x="635" y="3903"/>
                    <a:pt x="568" y="4437"/>
                  </a:cubicBezTo>
                  <a:cubicBezTo>
                    <a:pt x="568" y="5004"/>
                    <a:pt x="1402" y="5605"/>
                    <a:pt x="1402" y="5605"/>
                  </a:cubicBezTo>
                  <a:cubicBezTo>
                    <a:pt x="1368" y="6105"/>
                    <a:pt x="1402" y="6605"/>
                    <a:pt x="1502" y="7106"/>
                  </a:cubicBezTo>
                  <a:cubicBezTo>
                    <a:pt x="1635" y="7506"/>
                    <a:pt x="1869" y="7673"/>
                    <a:pt x="1936" y="7940"/>
                  </a:cubicBezTo>
                  <a:cubicBezTo>
                    <a:pt x="2002" y="8207"/>
                    <a:pt x="1869" y="9274"/>
                    <a:pt x="2603" y="9541"/>
                  </a:cubicBezTo>
                  <a:cubicBezTo>
                    <a:pt x="3270" y="9774"/>
                    <a:pt x="3970" y="9874"/>
                    <a:pt x="4671" y="9741"/>
                  </a:cubicBezTo>
                  <a:lnTo>
                    <a:pt x="5638" y="9441"/>
                  </a:lnTo>
                  <a:cubicBezTo>
                    <a:pt x="5638" y="9441"/>
                    <a:pt x="7773" y="9908"/>
                    <a:pt x="8674" y="9708"/>
                  </a:cubicBezTo>
                  <a:cubicBezTo>
                    <a:pt x="9541" y="9541"/>
                    <a:pt x="11209" y="9307"/>
                    <a:pt x="11209" y="9307"/>
                  </a:cubicBezTo>
                  <a:close/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3485;p65">
              <a:extLst>
                <a:ext uri="{FF2B5EF4-FFF2-40B4-BE49-F238E27FC236}">
                  <a16:creationId xmlns:a16="http://schemas.microsoft.com/office/drawing/2014/main" id="{E0FA6001-A828-4C61-A903-BB9977C235DC}"/>
                </a:ext>
              </a:extLst>
            </p:cNvPr>
            <p:cNvSpPr/>
            <p:nvPr/>
          </p:nvSpPr>
          <p:spPr>
            <a:xfrm>
              <a:off x="4053900" y="2164500"/>
              <a:ext cx="102600" cy="5850"/>
            </a:xfrm>
            <a:custGeom>
              <a:avLst/>
              <a:gdLst/>
              <a:ahLst/>
              <a:cxnLst/>
              <a:rect l="l" t="t" r="r" b="b"/>
              <a:pathLst>
                <a:path w="4104" h="234" extrusionOk="0">
                  <a:moveTo>
                    <a:pt x="0" y="234"/>
                  </a:moveTo>
                  <a:lnTo>
                    <a:pt x="4103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3486;p65">
              <a:extLst>
                <a:ext uri="{FF2B5EF4-FFF2-40B4-BE49-F238E27FC236}">
                  <a16:creationId xmlns:a16="http://schemas.microsoft.com/office/drawing/2014/main" id="{4C21AE76-AD10-458C-ABDA-9755B3F7F7B2}"/>
                </a:ext>
              </a:extLst>
            </p:cNvPr>
            <p:cNvSpPr/>
            <p:nvPr/>
          </p:nvSpPr>
          <p:spPr>
            <a:xfrm>
              <a:off x="4053900" y="2164500"/>
              <a:ext cx="102600" cy="5850"/>
            </a:xfrm>
            <a:custGeom>
              <a:avLst/>
              <a:gdLst/>
              <a:ahLst/>
              <a:cxnLst/>
              <a:rect l="l" t="t" r="r" b="b"/>
              <a:pathLst>
                <a:path w="4104" h="234" fill="none" extrusionOk="0">
                  <a:moveTo>
                    <a:pt x="0" y="234"/>
                  </a:moveTo>
                  <a:lnTo>
                    <a:pt x="4103" y="0"/>
                  </a:lnTo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3487;p65">
              <a:extLst>
                <a:ext uri="{FF2B5EF4-FFF2-40B4-BE49-F238E27FC236}">
                  <a16:creationId xmlns:a16="http://schemas.microsoft.com/office/drawing/2014/main" id="{667E2252-3A72-461E-A65A-4EF06CFCD5E2}"/>
                </a:ext>
              </a:extLst>
            </p:cNvPr>
            <p:cNvSpPr/>
            <p:nvPr/>
          </p:nvSpPr>
          <p:spPr>
            <a:xfrm>
              <a:off x="4066400" y="2232875"/>
              <a:ext cx="101775" cy="7525"/>
            </a:xfrm>
            <a:custGeom>
              <a:avLst/>
              <a:gdLst/>
              <a:ahLst/>
              <a:cxnLst/>
              <a:rect l="l" t="t" r="r" b="b"/>
              <a:pathLst>
                <a:path w="4071" h="301" extrusionOk="0">
                  <a:moveTo>
                    <a:pt x="1" y="301"/>
                  </a:moveTo>
                  <a:lnTo>
                    <a:pt x="407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3488;p65">
              <a:extLst>
                <a:ext uri="{FF2B5EF4-FFF2-40B4-BE49-F238E27FC236}">
                  <a16:creationId xmlns:a16="http://schemas.microsoft.com/office/drawing/2014/main" id="{F4F2C5E1-A33E-4314-BF99-BF30E538D64E}"/>
                </a:ext>
              </a:extLst>
            </p:cNvPr>
            <p:cNvSpPr/>
            <p:nvPr/>
          </p:nvSpPr>
          <p:spPr>
            <a:xfrm>
              <a:off x="4066400" y="2232875"/>
              <a:ext cx="101775" cy="7525"/>
            </a:xfrm>
            <a:custGeom>
              <a:avLst/>
              <a:gdLst/>
              <a:ahLst/>
              <a:cxnLst/>
              <a:rect l="l" t="t" r="r" b="b"/>
              <a:pathLst>
                <a:path w="4071" h="301" fill="none" extrusionOk="0">
                  <a:moveTo>
                    <a:pt x="1" y="301"/>
                  </a:moveTo>
                  <a:lnTo>
                    <a:pt x="4070" y="0"/>
                  </a:lnTo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3489;p65">
              <a:extLst>
                <a:ext uri="{FF2B5EF4-FFF2-40B4-BE49-F238E27FC236}">
                  <a16:creationId xmlns:a16="http://schemas.microsoft.com/office/drawing/2014/main" id="{1B056A40-4ACE-4677-989B-EFFC836DAA1D}"/>
                </a:ext>
              </a:extLst>
            </p:cNvPr>
            <p:cNvSpPr/>
            <p:nvPr/>
          </p:nvSpPr>
          <p:spPr>
            <a:xfrm>
              <a:off x="4079750" y="2285400"/>
              <a:ext cx="85925" cy="12550"/>
            </a:xfrm>
            <a:custGeom>
              <a:avLst/>
              <a:gdLst/>
              <a:ahLst/>
              <a:cxnLst/>
              <a:rect l="l" t="t" r="r" b="b"/>
              <a:pathLst>
                <a:path w="3437" h="502" extrusionOk="0">
                  <a:moveTo>
                    <a:pt x="1" y="501"/>
                  </a:moveTo>
                  <a:lnTo>
                    <a:pt x="3436" y="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3490;p65">
              <a:extLst>
                <a:ext uri="{FF2B5EF4-FFF2-40B4-BE49-F238E27FC236}">
                  <a16:creationId xmlns:a16="http://schemas.microsoft.com/office/drawing/2014/main" id="{EEFDF149-EE19-417A-851E-50C056771667}"/>
                </a:ext>
              </a:extLst>
            </p:cNvPr>
            <p:cNvSpPr/>
            <p:nvPr/>
          </p:nvSpPr>
          <p:spPr>
            <a:xfrm>
              <a:off x="4079750" y="2285400"/>
              <a:ext cx="85925" cy="12550"/>
            </a:xfrm>
            <a:custGeom>
              <a:avLst/>
              <a:gdLst/>
              <a:ahLst/>
              <a:cxnLst/>
              <a:rect l="l" t="t" r="r" b="b"/>
              <a:pathLst>
                <a:path w="3437" h="502" fill="none" extrusionOk="0">
                  <a:moveTo>
                    <a:pt x="1" y="501"/>
                  </a:moveTo>
                  <a:lnTo>
                    <a:pt x="3436" y="1"/>
                  </a:lnTo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3491;p65">
              <a:extLst>
                <a:ext uri="{FF2B5EF4-FFF2-40B4-BE49-F238E27FC236}">
                  <a16:creationId xmlns:a16="http://schemas.microsoft.com/office/drawing/2014/main" id="{07E3DE5B-08A5-42FE-8538-505D8050F970}"/>
                </a:ext>
              </a:extLst>
            </p:cNvPr>
            <p:cNvSpPr/>
            <p:nvPr/>
          </p:nvSpPr>
          <p:spPr>
            <a:xfrm>
              <a:off x="3013150" y="2403425"/>
              <a:ext cx="444525" cy="212550"/>
            </a:xfrm>
            <a:custGeom>
              <a:avLst/>
              <a:gdLst/>
              <a:ahLst/>
              <a:cxnLst/>
              <a:rect l="l" t="t" r="r" b="b"/>
              <a:pathLst>
                <a:path w="17781" h="8502" extrusionOk="0">
                  <a:moveTo>
                    <a:pt x="14205" y="1"/>
                  </a:moveTo>
                  <a:cubicBezTo>
                    <a:pt x="10576" y="1"/>
                    <a:pt x="4013" y="636"/>
                    <a:pt x="2569" y="1117"/>
                  </a:cubicBezTo>
                  <a:cubicBezTo>
                    <a:pt x="635" y="1751"/>
                    <a:pt x="1" y="3486"/>
                    <a:pt x="101" y="5220"/>
                  </a:cubicBezTo>
                  <a:cubicBezTo>
                    <a:pt x="201" y="6922"/>
                    <a:pt x="1635" y="8289"/>
                    <a:pt x="3904" y="8489"/>
                  </a:cubicBezTo>
                  <a:cubicBezTo>
                    <a:pt x="4019" y="8498"/>
                    <a:pt x="4152" y="8502"/>
                    <a:pt x="4301" y="8502"/>
                  </a:cubicBezTo>
                  <a:cubicBezTo>
                    <a:pt x="7070" y="8502"/>
                    <a:pt x="15241" y="7089"/>
                    <a:pt x="16412" y="6488"/>
                  </a:cubicBezTo>
                  <a:cubicBezTo>
                    <a:pt x="17680" y="5854"/>
                    <a:pt x="16613" y="1851"/>
                    <a:pt x="16613" y="1851"/>
                  </a:cubicBezTo>
                  <a:cubicBezTo>
                    <a:pt x="16613" y="1851"/>
                    <a:pt x="17780" y="851"/>
                    <a:pt x="16513" y="217"/>
                  </a:cubicBezTo>
                  <a:cubicBezTo>
                    <a:pt x="16208" y="64"/>
                    <a:pt x="15353" y="1"/>
                    <a:pt x="142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3492;p65">
              <a:extLst>
                <a:ext uri="{FF2B5EF4-FFF2-40B4-BE49-F238E27FC236}">
                  <a16:creationId xmlns:a16="http://schemas.microsoft.com/office/drawing/2014/main" id="{71BBDB4C-7D75-4065-A926-5DF28F7CFC29}"/>
                </a:ext>
              </a:extLst>
            </p:cNvPr>
            <p:cNvSpPr/>
            <p:nvPr/>
          </p:nvSpPr>
          <p:spPr>
            <a:xfrm>
              <a:off x="3019825" y="2403825"/>
              <a:ext cx="419500" cy="211025"/>
            </a:xfrm>
            <a:custGeom>
              <a:avLst/>
              <a:gdLst/>
              <a:ahLst/>
              <a:cxnLst/>
              <a:rect l="l" t="t" r="r" b="b"/>
              <a:pathLst>
                <a:path w="16780" h="8441" extrusionOk="0">
                  <a:moveTo>
                    <a:pt x="13143" y="2502"/>
                  </a:moveTo>
                  <a:cubicBezTo>
                    <a:pt x="13010" y="3036"/>
                    <a:pt x="12910" y="3570"/>
                    <a:pt x="12843" y="4137"/>
                  </a:cubicBezTo>
                  <a:lnTo>
                    <a:pt x="9507" y="4604"/>
                  </a:lnTo>
                  <a:cubicBezTo>
                    <a:pt x="9541" y="4004"/>
                    <a:pt x="9641" y="3403"/>
                    <a:pt x="9808" y="2803"/>
                  </a:cubicBezTo>
                  <a:lnTo>
                    <a:pt x="13143" y="2502"/>
                  </a:lnTo>
                  <a:close/>
                  <a:moveTo>
                    <a:pt x="9174" y="2869"/>
                  </a:moveTo>
                  <a:lnTo>
                    <a:pt x="9174" y="2869"/>
                  </a:lnTo>
                  <a:cubicBezTo>
                    <a:pt x="9007" y="3470"/>
                    <a:pt x="8907" y="4070"/>
                    <a:pt x="8874" y="4704"/>
                  </a:cubicBezTo>
                  <a:lnTo>
                    <a:pt x="5438" y="5204"/>
                  </a:lnTo>
                  <a:cubicBezTo>
                    <a:pt x="5438" y="4504"/>
                    <a:pt x="5471" y="3837"/>
                    <a:pt x="5571" y="3170"/>
                  </a:cubicBezTo>
                  <a:lnTo>
                    <a:pt x="9174" y="2869"/>
                  </a:lnTo>
                  <a:close/>
                  <a:moveTo>
                    <a:pt x="4937" y="3236"/>
                  </a:moveTo>
                  <a:lnTo>
                    <a:pt x="4937" y="3236"/>
                  </a:lnTo>
                  <a:cubicBezTo>
                    <a:pt x="4871" y="3903"/>
                    <a:pt x="4804" y="4604"/>
                    <a:pt x="4837" y="5271"/>
                  </a:cubicBezTo>
                  <a:lnTo>
                    <a:pt x="1902" y="5705"/>
                  </a:lnTo>
                  <a:cubicBezTo>
                    <a:pt x="1835" y="4938"/>
                    <a:pt x="1869" y="4204"/>
                    <a:pt x="2069" y="3470"/>
                  </a:cubicBezTo>
                  <a:lnTo>
                    <a:pt x="4937" y="3236"/>
                  </a:lnTo>
                  <a:close/>
                  <a:moveTo>
                    <a:pt x="12776" y="4771"/>
                  </a:moveTo>
                  <a:cubicBezTo>
                    <a:pt x="12743" y="5238"/>
                    <a:pt x="12710" y="5705"/>
                    <a:pt x="12710" y="6205"/>
                  </a:cubicBezTo>
                  <a:lnTo>
                    <a:pt x="9607" y="6705"/>
                  </a:lnTo>
                  <a:cubicBezTo>
                    <a:pt x="9507" y="6238"/>
                    <a:pt x="9474" y="5738"/>
                    <a:pt x="9474" y="5238"/>
                  </a:cubicBezTo>
                  <a:lnTo>
                    <a:pt x="12776" y="4771"/>
                  </a:lnTo>
                  <a:close/>
                  <a:moveTo>
                    <a:pt x="8874" y="5338"/>
                  </a:moveTo>
                  <a:cubicBezTo>
                    <a:pt x="8874" y="5838"/>
                    <a:pt x="8907" y="6305"/>
                    <a:pt x="9007" y="6806"/>
                  </a:cubicBezTo>
                  <a:lnTo>
                    <a:pt x="5571" y="7373"/>
                  </a:lnTo>
                  <a:cubicBezTo>
                    <a:pt x="5505" y="6872"/>
                    <a:pt x="5471" y="6372"/>
                    <a:pt x="5471" y="5838"/>
                  </a:cubicBezTo>
                  <a:lnTo>
                    <a:pt x="8874" y="5338"/>
                  </a:lnTo>
                  <a:close/>
                  <a:moveTo>
                    <a:pt x="4837" y="5905"/>
                  </a:moveTo>
                  <a:cubicBezTo>
                    <a:pt x="4837" y="6439"/>
                    <a:pt x="4904" y="6972"/>
                    <a:pt x="4971" y="7473"/>
                  </a:cubicBezTo>
                  <a:lnTo>
                    <a:pt x="2436" y="7906"/>
                  </a:lnTo>
                  <a:cubicBezTo>
                    <a:pt x="2236" y="7406"/>
                    <a:pt x="2069" y="6872"/>
                    <a:pt x="1969" y="6339"/>
                  </a:cubicBezTo>
                  <a:lnTo>
                    <a:pt x="4837" y="5905"/>
                  </a:lnTo>
                  <a:close/>
                  <a:moveTo>
                    <a:pt x="14511" y="1"/>
                  </a:moveTo>
                  <a:cubicBezTo>
                    <a:pt x="14044" y="534"/>
                    <a:pt x="13644" y="1168"/>
                    <a:pt x="13410" y="1869"/>
                  </a:cubicBezTo>
                  <a:lnTo>
                    <a:pt x="10041" y="2136"/>
                  </a:lnTo>
                  <a:cubicBezTo>
                    <a:pt x="10275" y="1435"/>
                    <a:pt x="10575" y="768"/>
                    <a:pt x="10908" y="101"/>
                  </a:cubicBezTo>
                  <a:lnTo>
                    <a:pt x="10908" y="101"/>
                  </a:lnTo>
                  <a:lnTo>
                    <a:pt x="10175" y="134"/>
                  </a:lnTo>
                  <a:cubicBezTo>
                    <a:pt x="9841" y="801"/>
                    <a:pt x="9574" y="1502"/>
                    <a:pt x="9341" y="2236"/>
                  </a:cubicBezTo>
                  <a:lnTo>
                    <a:pt x="5671" y="2569"/>
                  </a:lnTo>
                  <a:cubicBezTo>
                    <a:pt x="5805" y="1869"/>
                    <a:pt x="5972" y="1168"/>
                    <a:pt x="6172" y="501"/>
                  </a:cubicBezTo>
                  <a:lnTo>
                    <a:pt x="6172" y="501"/>
                  </a:lnTo>
                  <a:lnTo>
                    <a:pt x="5505" y="601"/>
                  </a:lnTo>
                  <a:cubicBezTo>
                    <a:pt x="5304" y="1268"/>
                    <a:pt x="5138" y="1935"/>
                    <a:pt x="5038" y="2603"/>
                  </a:cubicBezTo>
                  <a:lnTo>
                    <a:pt x="2269" y="2869"/>
                  </a:lnTo>
                  <a:cubicBezTo>
                    <a:pt x="2469" y="2169"/>
                    <a:pt x="2769" y="1535"/>
                    <a:pt x="3136" y="935"/>
                  </a:cubicBezTo>
                  <a:lnTo>
                    <a:pt x="3136" y="935"/>
                  </a:lnTo>
                  <a:cubicBezTo>
                    <a:pt x="2836" y="968"/>
                    <a:pt x="2569" y="1035"/>
                    <a:pt x="2336" y="1135"/>
                  </a:cubicBezTo>
                  <a:cubicBezTo>
                    <a:pt x="2035" y="1702"/>
                    <a:pt x="1802" y="2269"/>
                    <a:pt x="1602" y="2903"/>
                  </a:cubicBezTo>
                  <a:lnTo>
                    <a:pt x="201" y="3036"/>
                  </a:lnTo>
                  <a:cubicBezTo>
                    <a:pt x="101" y="3236"/>
                    <a:pt x="34" y="3436"/>
                    <a:pt x="1" y="3670"/>
                  </a:cubicBezTo>
                  <a:lnTo>
                    <a:pt x="1435" y="3537"/>
                  </a:lnTo>
                  <a:lnTo>
                    <a:pt x="1435" y="3537"/>
                  </a:lnTo>
                  <a:cubicBezTo>
                    <a:pt x="1268" y="4270"/>
                    <a:pt x="1201" y="5038"/>
                    <a:pt x="1268" y="5805"/>
                  </a:cubicBezTo>
                  <a:lnTo>
                    <a:pt x="1" y="5972"/>
                  </a:lnTo>
                  <a:cubicBezTo>
                    <a:pt x="67" y="6205"/>
                    <a:pt x="134" y="6372"/>
                    <a:pt x="267" y="6572"/>
                  </a:cubicBezTo>
                  <a:lnTo>
                    <a:pt x="1335" y="6405"/>
                  </a:lnTo>
                  <a:cubicBezTo>
                    <a:pt x="1435" y="6939"/>
                    <a:pt x="1602" y="7473"/>
                    <a:pt x="1802" y="7973"/>
                  </a:cubicBezTo>
                  <a:cubicBezTo>
                    <a:pt x="2236" y="8207"/>
                    <a:pt x="2736" y="8340"/>
                    <a:pt x="3236" y="8407"/>
                  </a:cubicBezTo>
                  <a:lnTo>
                    <a:pt x="5038" y="8106"/>
                  </a:lnTo>
                  <a:cubicBezTo>
                    <a:pt x="5038" y="8207"/>
                    <a:pt x="5071" y="8307"/>
                    <a:pt x="5104" y="8440"/>
                  </a:cubicBezTo>
                  <a:lnTo>
                    <a:pt x="5705" y="8373"/>
                  </a:lnTo>
                  <a:lnTo>
                    <a:pt x="5638" y="8040"/>
                  </a:lnTo>
                  <a:lnTo>
                    <a:pt x="9107" y="7439"/>
                  </a:lnTo>
                  <a:cubicBezTo>
                    <a:pt x="9140" y="7606"/>
                    <a:pt x="9207" y="7773"/>
                    <a:pt x="9241" y="7940"/>
                  </a:cubicBezTo>
                  <a:lnTo>
                    <a:pt x="9874" y="7840"/>
                  </a:lnTo>
                  <a:cubicBezTo>
                    <a:pt x="9808" y="7673"/>
                    <a:pt x="9774" y="7506"/>
                    <a:pt x="9708" y="7339"/>
                  </a:cubicBezTo>
                  <a:lnTo>
                    <a:pt x="12710" y="6839"/>
                  </a:lnTo>
                  <a:cubicBezTo>
                    <a:pt x="12710" y="7006"/>
                    <a:pt x="12710" y="7172"/>
                    <a:pt x="12743" y="7339"/>
                  </a:cubicBezTo>
                  <a:cubicBezTo>
                    <a:pt x="12977" y="7306"/>
                    <a:pt x="13177" y="7273"/>
                    <a:pt x="13377" y="7206"/>
                  </a:cubicBezTo>
                  <a:lnTo>
                    <a:pt x="13377" y="6739"/>
                  </a:lnTo>
                  <a:lnTo>
                    <a:pt x="16479" y="6205"/>
                  </a:lnTo>
                  <a:cubicBezTo>
                    <a:pt x="16612" y="6005"/>
                    <a:pt x="16679" y="5771"/>
                    <a:pt x="16746" y="5538"/>
                  </a:cubicBezTo>
                  <a:lnTo>
                    <a:pt x="16746" y="5538"/>
                  </a:lnTo>
                  <a:lnTo>
                    <a:pt x="13410" y="6072"/>
                  </a:lnTo>
                  <a:cubicBezTo>
                    <a:pt x="13410" y="5605"/>
                    <a:pt x="13410" y="5138"/>
                    <a:pt x="13444" y="4671"/>
                  </a:cubicBezTo>
                  <a:lnTo>
                    <a:pt x="16779" y="4204"/>
                  </a:lnTo>
                  <a:cubicBezTo>
                    <a:pt x="16779" y="4004"/>
                    <a:pt x="16746" y="3770"/>
                    <a:pt x="16713" y="3570"/>
                  </a:cubicBezTo>
                  <a:lnTo>
                    <a:pt x="13510" y="4037"/>
                  </a:lnTo>
                  <a:cubicBezTo>
                    <a:pt x="13610" y="3503"/>
                    <a:pt x="13710" y="2969"/>
                    <a:pt x="13877" y="2436"/>
                  </a:cubicBezTo>
                  <a:lnTo>
                    <a:pt x="16479" y="2202"/>
                  </a:lnTo>
                  <a:cubicBezTo>
                    <a:pt x="16412" y="1969"/>
                    <a:pt x="16379" y="1835"/>
                    <a:pt x="16379" y="1835"/>
                  </a:cubicBezTo>
                  <a:cubicBezTo>
                    <a:pt x="16479" y="1769"/>
                    <a:pt x="16546" y="1669"/>
                    <a:pt x="16612" y="1568"/>
                  </a:cubicBezTo>
                  <a:lnTo>
                    <a:pt x="16612" y="1568"/>
                  </a:lnTo>
                  <a:lnTo>
                    <a:pt x="14111" y="1802"/>
                  </a:lnTo>
                  <a:cubicBezTo>
                    <a:pt x="14411" y="1101"/>
                    <a:pt x="14845" y="501"/>
                    <a:pt x="15378" y="34"/>
                  </a:cubicBezTo>
                  <a:cubicBezTo>
                    <a:pt x="15145" y="34"/>
                    <a:pt x="14845" y="1"/>
                    <a:pt x="145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3493;p65">
              <a:extLst>
                <a:ext uri="{FF2B5EF4-FFF2-40B4-BE49-F238E27FC236}">
                  <a16:creationId xmlns:a16="http://schemas.microsoft.com/office/drawing/2014/main" id="{4C90FC35-75AD-4E0D-B371-E074E4234560}"/>
                </a:ext>
              </a:extLst>
            </p:cNvPr>
            <p:cNvSpPr/>
            <p:nvPr/>
          </p:nvSpPr>
          <p:spPr>
            <a:xfrm>
              <a:off x="3013150" y="2393000"/>
              <a:ext cx="444525" cy="226850"/>
            </a:xfrm>
            <a:custGeom>
              <a:avLst/>
              <a:gdLst/>
              <a:ahLst/>
              <a:cxnLst/>
              <a:rect l="l" t="t" r="r" b="b"/>
              <a:pathLst>
                <a:path w="17781" h="9074" fill="none" extrusionOk="0">
                  <a:moveTo>
                    <a:pt x="16613" y="2268"/>
                  </a:moveTo>
                  <a:cubicBezTo>
                    <a:pt x="16613" y="2268"/>
                    <a:pt x="17780" y="1268"/>
                    <a:pt x="16513" y="634"/>
                  </a:cubicBezTo>
                  <a:cubicBezTo>
                    <a:pt x="15245" y="0"/>
                    <a:pt x="4471" y="901"/>
                    <a:pt x="2569" y="1534"/>
                  </a:cubicBezTo>
                  <a:cubicBezTo>
                    <a:pt x="635" y="2168"/>
                    <a:pt x="1" y="3903"/>
                    <a:pt x="101" y="5637"/>
                  </a:cubicBezTo>
                  <a:cubicBezTo>
                    <a:pt x="201" y="7339"/>
                    <a:pt x="1635" y="8706"/>
                    <a:pt x="3904" y="8906"/>
                  </a:cubicBezTo>
                  <a:cubicBezTo>
                    <a:pt x="6172" y="9073"/>
                    <a:pt x="15178" y="7539"/>
                    <a:pt x="16412" y="6905"/>
                  </a:cubicBezTo>
                  <a:cubicBezTo>
                    <a:pt x="17680" y="6271"/>
                    <a:pt x="16613" y="2268"/>
                    <a:pt x="16613" y="2268"/>
                  </a:cubicBezTo>
                  <a:close/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3494;p65">
              <a:extLst>
                <a:ext uri="{FF2B5EF4-FFF2-40B4-BE49-F238E27FC236}">
                  <a16:creationId xmlns:a16="http://schemas.microsoft.com/office/drawing/2014/main" id="{DA33232F-EFAC-4FAF-A71F-5B999CDB9E54}"/>
                </a:ext>
              </a:extLst>
            </p:cNvPr>
            <p:cNvSpPr/>
            <p:nvPr/>
          </p:nvSpPr>
          <p:spPr>
            <a:xfrm>
              <a:off x="3403425" y="2429675"/>
              <a:ext cx="90925" cy="110950"/>
            </a:xfrm>
            <a:custGeom>
              <a:avLst/>
              <a:gdLst/>
              <a:ahLst/>
              <a:cxnLst/>
              <a:rect l="l" t="t" r="r" b="b"/>
              <a:pathLst>
                <a:path w="3637" h="4438" extrusionOk="0">
                  <a:moveTo>
                    <a:pt x="3437" y="1"/>
                  </a:moveTo>
                  <a:lnTo>
                    <a:pt x="902" y="368"/>
                  </a:lnTo>
                  <a:cubicBezTo>
                    <a:pt x="1" y="1569"/>
                    <a:pt x="1" y="3236"/>
                    <a:pt x="902" y="4437"/>
                  </a:cubicBezTo>
                  <a:lnTo>
                    <a:pt x="3637" y="3970"/>
                  </a:lnTo>
                  <a:lnTo>
                    <a:pt x="3437" y="1"/>
                  </a:lnTo>
                  <a:close/>
                </a:path>
              </a:pathLst>
            </a:custGeom>
            <a:solidFill>
              <a:schemeClr val="accent6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3495;p65">
              <a:extLst>
                <a:ext uri="{FF2B5EF4-FFF2-40B4-BE49-F238E27FC236}">
                  <a16:creationId xmlns:a16="http://schemas.microsoft.com/office/drawing/2014/main" id="{84F70B3F-5567-4550-BB77-73C0BC7B1EB5}"/>
                </a:ext>
              </a:extLst>
            </p:cNvPr>
            <p:cNvSpPr/>
            <p:nvPr/>
          </p:nvSpPr>
          <p:spPr>
            <a:xfrm>
              <a:off x="3489325" y="2251250"/>
              <a:ext cx="226850" cy="278525"/>
            </a:xfrm>
            <a:custGeom>
              <a:avLst/>
              <a:gdLst/>
              <a:ahLst/>
              <a:cxnLst/>
              <a:rect l="l" t="t" r="r" b="b"/>
              <a:pathLst>
                <a:path w="9074" h="11141" extrusionOk="0">
                  <a:moveTo>
                    <a:pt x="7544" y="1"/>
                  </a:moveTo>
                  <a:cubicBezTo>
                    <a:pt x="6447" y="1"/>
                    <a:pt x="3874" y="600"/>
                    <a:pt x="3336" y="600"/>
                  </a:cubicBezTo>
                  <a:cubicBezTo>
                    <a:pt x="2736" y="600"/>
                    <a:pt x="1" y="7138"/>
                    <a:pt x="1" y="7138"/>
                  </a:cubicBezTo>
                  <a:lnTo>
                    <a:pt x="201" y="11141"/>
                  </a:lnTo>
                  <a:cubicBezTo>
                    <a:pt x="201" y="11141"/>
                    <a:pt x="1835" y="10840"/>
                    <a:pt x="2736" y="10774"/>
                  </a:cubicBezTo>
                  <a:cubicBezTo>
                    <a:pt x="3637" y="10674"/>
                    <a:pt x="5538" y="9606"/>
                    <a:pt x="5538" y="9606"/>
                  </a:cubicBezTo>
                  <a:lnTo>
                    <a:pt x="6539" y="9606"/>
                  </a:lnTo>
                  <a:cubicBezTo>
                    <a:pt x="7239" y="9506"/>
                    <a:pt x="7906" y="9206"/>
                    <a:pt x="8440" y="8772"/>
                  </a:cubicBezTo>
                  <a:cubicBezTo>
                    <a:pt x="9074" y="8272"/>
                    <a:pt x="8607" y="7305"/>
                    <a:pt x="8607" y="7038"/>
                  </a:cubicBezTo>
                  <a:cubicBezTo>
                    <a:pt x="8607" y="6771"/>
                    <a:pt x="8807" y="6571"/>
                    <a:pt x="8807" y="6137"/>
                  </a:cubicBezTo>
                  <a:cubicBezTo>
                    <a:pt x="8740" y="5637"/>
                    <a:pt x="8607" y="5136"/>
                    <a:pt x="8440" y="4669"/>
                  </a:cubicBezTo>
                  <a:cubicBezTo>
                    <a:pt x="8440" y="4669"/>
                    <a:pt x="9074" y="3869"/>
                    <a:pt x="8907" y="3335"/>
                  </a:cubicBezTo>
                  <a:cubicBezTo>
                    <a:pt x="8674" y="2801"/>
                    <a:pt x="8373" y="2334"/>
                    <a:pt x="8073" y="1867"/>
                  </a:cubicBezTo>
                  <a:cubicBezTo>
                    <a:pt x="8073" y="1867"/>
                    <a:pt x="8507" y="333"/>
                    <a:pt x="7973" y="66"/>
                  </a:cubicBezTo>
                  <a:cubicBezTo>
                    <a:pt x="7892" y="20"/>
                    <a:pt x="7742" y="1"/>
                    <a:pt x="7544" y="1"/>
                  </a:cubicBezTo>
                  <a:close/>
                </a:path>
              </a:pathLst>
            </a:custGeom>
            <a:solidFill>
              <a:srgbClr val="F9CB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3496;p65">
              <a:extLst>
                <a:ext uri="{FF2B5EF4-FFF2-40B4-BE49-F238E27FC236}">
                  <a16:creationId xmlns:a16="http://schemas.microsoft.com/office/drawing/2014/main" id="{3E3293FC-622F-4E24-8957-1EC03DFDEFC9}"/>
                </a:ext>
              </a:extLst>
            </p:cNvPr>
            <p:cNvSpPr/>
            <p:nvPr/>
          </p:nvSpPr>
          <p:spPr>
            <a:xfrm>
              <a:off x="3489325" y="2245375"/>
              <a:ext cx="226850" cy="284400"/>
            </a:xfrm>
            <a:custGeom>
              <a:avLst/>
              <a:gdLst/>
              <a:ahLst/>
              <a:cxnLst/>
              <a:rect l="l" t="t" r="r" b="b"/>
              <a:pathLst>
                <a:path w="9074" h="11376" fill="none" extrusionOk="0">
                  <a:moveTo>
                    <a:pt x="1" y="7373"/>
                  </a:moveTo>
                  <a:cubicBezTo>
                    <a:pt x="1" y="7373"/>
                    <a:pt x="2736" y="835"/>
                    <a:pt x="3336" y="835"/>
                  </a:cubicBezTo>
                  <a:cubicBezTo>
                    <a:pt x="3970" y="835"/>
                    <a:pt x="7439" y="1"/>
                    <a:pt x="7973" y="301"/>
                  </a:cubicBezTo>
                  <a:cubicBezTo>
                    <a:pt x="8507" y="568"/>
                    <a:pt x="8073" y="2102"/>
                    <a:pt x="8073" y="2102"/>
                  </a:cubicBezTo>
                  <a:cubicBezTo>
                    <a:pt x="8373" y="2569"/>
                    <a:pt x="8674" y="3036"/>
                    <a:pt x="8907" y="3570"/>
                  </a:cubicBezTo>
                  <a:cubicBezTo>
                    <a:pt x="9074" y="4104"/>
                    <a:pt x="8440" y="4904"/>
                    <a:pt x="8440" y="4904"/>
                  </a:cubicBezTo>
                  <a:cubicBezTo>
                    <a:pt x="8607" y="5371"/>
                    <a:pt x="8740" y="5872"/>
                    <a:pt x="8807" y="6372"/>
                  </a:cubicBezTo>
                  <a:cubicBezTo>
                    <a:pt x="8807" y="6806"/>
                    <a:pt x="8607" y="7006"/>
                    <a:pt x="8607" y="7273"/>
                  </a:cubicBezTo>
                  <a:cubicBezTo>
                    <a:pt x="8607" y="7540"/>
                    <a:pt x="9074" y="8507"/>
                    <a:pt x="8440" y="9007"/>
                  </a:cubicBezTo>
                  <a:cubicBezTo>
                    <a:pt x="7906" y="9441"/>
                    <a:pt x="7239" y="9741"/>
                    <a:pt x="6539" y="9841"/>
                  </a:cubicBezTo>
                  <a:lnTo>
                    <a:pt x="5538" y="9841"/>
                  </a:lnTo>
                  <a:cubicBezTo>
                    <a:pt x="5538" y="9841"/>
                    <a:pt x="3637" y="10909"/>
                    <a:pt x="2736" y="11009"/>
                  </a:cubicBezTo>
                  <a:cubicBezTo>
                    <a:pt x="1835" y="11075"/>
                    <a:pt x="201" y="11376"/>
                    <a:pt x="201" y="11376"/>
                  </a:cubicBezTo>
                  <a:close/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3497;p65">
              <a:extLst>
                <a:ext uri="{FF2B5EF4-FFF2-40B4-BE49-F238E27FC236}">
                  <a16:creationId xmlns:a16="http://schemas.microsoft.com/office/drawing/2014/main" id="{4C42432B-8265-4445-8F4D-3C2779F6245E}"/>
                </a:ext>
              </a:extLst>
            </p:cNvPr>
            <p:cNvSpPr/>
            <p:nvPr/>
          </p:nvSpPr>
          <p:spPr>
            <a:xfrm>
              <a:off x="3591900" y="2297925"/>
              <a:ext cx="99275" cy="25050"/>
            </a:xfrm>
            <a:custGeom>
              <a:avLst/>
              <a:gdLst/>
              <a:ahLst/>
              <a:cxnLst/>
              <a:rect l="l" t="t" r="r" b="b"/>
              <a:pathLst>
                <a:path w="3971" h="1002" extrusionOk="0">
                  <a:moveTo>
                    <a:pt x="3970" y="0"/>
                  </a:moveTo>
                  <a:lnTo>
                    <a:pt x="1" y="100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3498;p65">
              <a:extLst>
                <a:ext uri="{FF2B5EF4-FFF2-40B4-BE49-F238E27FC236}">
                  <a16:creationId xmlns:a16="http://schemas.microsoft.com/office/drawing/2014/main" id="{56331AC3-6B40-4E65-8500-76EE0FB2E2B8}"/>
                </a:ext>
              </a:extLst>
            </p:cNvPr>
            <p:cNvSpPr/>
            <p:nvPr/>
          </p:nvSpPr>
          <p:spPr>
            <a:xfrm>
              <a:off x="3591900" y="2297925"/>
              <a:ext cx="99275" cy="25050"/>
            </a:xfrm>
            <a:custGeom>
              <a:avLst/>
              <a:gdLst/>
              <a:ahLst/>
              <a:cxnLst/>
              <a:rect l="l" t="t" r="r" b="b"/>
              <a:pathLst>
                <a:path w="3971" h="1002" fill="none" extrusionOk="0">
                  <a:moveTo>
                    <a:pt x="3970" y="0"/>
                  </a:moveTo>
                  <a:lnTo>
                    <a:pt x="1" y="1001"/>
                  </a:lnTo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3499;p65">
              <a:extLst>
                <a:ext uri="{FF2B5EF4-FFF2-40B4-BE49-F238E27FC236}">
                  <a16:creationId xmlns:a16="http://schemas.microsoft.com/office/drawing/2014/main" id="{0F3C8928-D121-41F0-A45B-0052642ACB8F}"/>
                </a:ext>
              </a:extLst>
            </p:cNvPr>
            <p:cNvSpPr/>
            <p:nvPr/>
          </p:nvSpPr>
          <p:spPr>
            <a:xfrm>
              <a:off x="3600250" y="2367975"/>
              <a:ext cx="100100" cy="23375"/>
            </a:xfrm>
            <a:custGeom>
              <a:avLst/>
              <a:gdLst/>
              <a:ahLst/>
              <a:cxnLst/>
              <a:rect l="l" t="t" r="r" b="b"/>
              <a:pathLst>
                <a:path w="4004" h="935" extrusionOk="0">
                  <a:moveTo>
                    <a:pt x="4003" y="0"/>
                  </a:moveTo>
                  <a:lnTo>
                    <a:pt x="0" y="934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3500;p65">
              <a:extLst>
                <a:ext uri="{FF2B5EF4-FFF2-40B4-BE49-F238E27FC236}">
                  <a16:creationId xmlns:a16="http://schemas.microsoft.com/office/drawing/2014/main" id="{FAA01528-46D0-48DF-AA38-DFBE7BCCA0CC}"/>
                </a:ext>
              </a:extLst>
            </p:cNvPr>
            <p:cNvSpPr/>
            <p:nvPr/>
          </p:nvSpPr>
          <p:spPr>
            <a:xfrm>
              <a:off x="3600250" y="2367975"/>
              <a:ext cx="100100" cy="23375"/>
            </a:xfrm>
            <a:custGeom>
              <a:avLst/>
              <a:gdLst/>
              <a:ahLst/>
              <a:cxnLst/>
              <a:rect l="l" t="t" r="r" b="b"/>
              <a:pathLst>
                <a:path w="4004" h="935" fill="none" extrusionOk="0">
                  <a:moveTo>
                    <a:pt x="4003" y="0"/>
                  </a:moveTo>
                  <a:lnTo>
                    <a:pt x="0" y="934"/>
                  </a:lnTo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3501;p65">
              <a:extLst>
                <a:ext uri="{FF2B5EF4-FFF2-40B4-BE49-F238E27FC236}">
                  <a16:creationId xmlns:a16="http://schemas.microsoft.com/office/drawing/2014/main" id="{F9689448-6644-419F-89CD-6546701B3FD8}"/>
                </a:ext>
              </a:extLst>
            </p:cNvPr>
            <p:cNvSpPr/>
            <p:nvPr/>
          </p:nvSpPr>
          <p:spPr>
            <a:xfrm>
              <a:off x="3618600" y="2427175"/>
              <a:ext cx="85900" cy="13375"/>
            </a:xfrm>
            <a:custGeom>
              <a:avLst/>
              <a:gdLst/>
              <a:ahLst/>
              <a:cxnLst/>
              <a:rect l="l" t="t" r="r" b="b"/>
              <a:pathLst>
                <a:path w="3436" h="535" extrusionOk="0">
                  <a:moveTo>
                    <a:pt x="3436" y="1"/>
                  </a:moveTo>
                  <a:lnTo>
                    <a:pt x="0" y="534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3502;p65">
              <a:extLst>
                <a:ext uri="{FF2B5EF4-FFF2-40B4-BE49-F238E27FC236}">
                  <a16:creationId xmlns:a16="http://schemas.microsoft.com/office/drawing/2014/main" id="{F3196FDE-3623-411D-819F-C0CE647694B0}"/>
                </a:ext>
              </a:extLst>
            </p:cNvPr>
            <p:cNvSpPr/>
            <p:nvPr/>
          </p:nvSpPr>
          <p:spPr>
            <a:xfrm>
              <a:off x="3618600" y="2427175"/>
              <a:ext cx="85900" cy="13375"/>
            </a:xfrm>
            <a:custGeom>
              <a:avLst/>
              <a:gdLst/>
              <a:ahLst/>
              <a:cxnLst/>
              <a:rect l="l" t="t" r="r" b="b"/>
              <a:pathLst>
                <a:path w="3436" h="535" fill="none" extrusionOk="0">
                  <a:moveTo>
                    <a:pt x="3436" y="1"/>
                  </a:moveTo>
                  <a:lnTo>
                    <a:pt x="0" y="534"/>
                  </a:lnTo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1" name="Google Shape;1801;p46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Rasgos de la creatividad</a:t>
            </a:r>
            <a:endParaRPr dirty="0"/>
          </a:p>
        </p:txBody>
      </p:sp>
      <p:sp>
        <p:nvSpPr>
          <p:cNvPr id="1802" name="Google Shape;1802;p46"/>
          <p:cNvSpPr txBox="1"/>
          <p:nvPr/>
        </p:nvSpPr>
        <p:spPr>
          <a:xfrm flipH="1">
            <a:off x="710917" y="2970225"/>
            <a:ext cx="1858500" cy="5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accent4"/>
                </a:solidFill>
                <a:latin typeface="Kanit"/>
                <a:ea typeface="Kanit"/>
                <a:cs typeface="Kanit"/>
                <a:sym typeface="Kanit"/>
              </a:rPr>
              <a:t>Originalidad</a:t>
            </a:r>
            <a:endParaRPr sz="2000" b="1" dirty="0">
              <a:solidFill>
                <a:schemeClr val="accent4"/>
              </a:solidFill>
              <a:latin typeface="Kanit"/>
              <a:ea typeface="Kanit"/>
              <a:cs typeface="Kanit"/>
              <a:sym typeface="Kanit"/>
            </a:endParaRPr>
          </a:p>
        </p:txBody>
      </p:sp>
      <p:sp>
        <p:nvSpPr>
          <p:cNvPr id="1803" name="Google Shape;1803;p46"/>
          <p:cNvSpPr txBox="1"/>
          <p:nvPr/>
        </p:nvSpPr>
        <p:spPr>
          <a:xfrm flipH="1">
            <a:off x="711083" y="3548275"/>
            <a:ext cx="1858500" cy="5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Alternativas de solución poco convencionales o insólitas</a:t>
            </a:r>
            <a:endParaRPr lang="en-US" sz="16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804" name="Google Shape;1804;p46"/>
          <p:cNvSpPr txBox="1"/>
          <p:nvPr/>
        </p:nvSpPr>
        <p:spPr>
          <a:xfrm flipH="1">
            <a:off x="3642591" y="2970225"/>
            <a:ext cx="1858200" cy="5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accent5"/>
                </a:solidFill>
                <a:latin typeface="Kanit"/>
                <a:ea typeface="Kanit"/>
                <a:cs typeface="Kanit"/>
                <a:sym typeface="Kanit"/>
              </a:rPr>
              <a:t>Mentalidad abierta a experimentar</a:t>
            </a:r>
            <a:endParaRPr sz="2000" b="1" dirty="0">
              <a:solidFill>
                <a:schemeClr val="accent5"/>
              </a:solidFill>
              <a:latin typeface="Kanit"/>
              <a:ea typeface="Kanit"/>
              <a:cs typeface="Kanit"/>
              <a:sym typeface="Kanit"/>
            </a:endParaRPr>
          </a:p>
        </p:txBody>
      </p:sp>
      <p:sp>
        <p:nvSpPr>
          <p:cNvPr id="1805" name="Google Shape;1805;p46"/>
          <p:cNvSpPr txBox="1"/>
          <p:nvPr/>
        </p:nvSpPr>
        <p:spPr>
          <a:xfrm flipH="1">
            <a:off x="3564334" y="3739399"/>
            <a:ext cx="1858200" cy="5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Ver la realidad de manera diferente, indagación, heurística o abducción.</a:t>
            </a:r>
          </a:p>
        </p:txBody>
      </p:sp>
      <p:sp>
        <p:nvSpPr>
          <p:cNvPr id="1806" name="Google Shape;1806;p46"/>
          <p:cNvSpPr txBox="1"/>
          <p:nvPr/>
        </p:nvSpPr>
        <p:spPr>
          <a:xfrm flipH="1">
            <a:off x="6573816" y="2970225"/>
            <a:ext cx="1859100" cy="5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accent2"/>
                </a:solidFill>
                <a:latin typeface="Kanit"/>
                <a:ea typeface="Kanit"/>
                <a:cs typeface="Kanit"/>
                <a:sym typeface="Kanit"/>
              </a:rPr>
              <a:t>Curiosidad y motivación</a:t>
            </a:r>
            <a:endParaRPr sz="2000" b="1" dirty="0">
              <a:solidFill>
                <a:schemeClr val="accent2"/>
              </a:solidFill>
              <a:latin typeface="Kanit"/>
              <a:ea typeface="Kanit"/>
              <a:cs typeface="Kanit"/>
              <a:sym typeface="Kanit"/>
            </a:endParaRPr>
          </a:p>
        </p:txBody>
      </p:sp>
      <p:sp>
        <p:nvSpPr>
          <p:cNvPr id="1807" name="Google Shape;1807;p46"/>
          <p:cNvSpPr txBox="1"/>
          <p:nvPr/>
        </p:nvSpPr>
        <p:spPr>
          <a:xfrm flipH="1">
            <a:off x="6573983" y="3548275"/>
            <a:ext cx="1859100" cy="5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Disonancia cognitiva, asumir reto, conectar con una necesidad</a:t>
            </a:r>
          </a:p>
        </p:txBody>
      </p:sp>
      <p:sp>
        <p:nvSpPr>
          <p:cNvPr id="1808" name="Google Shape;1808;p46"/>
          <p:cNvSpPr/>
          <p:nvPr/>
        </p:nvSpPr>
        <p:spPr>
          <a:xfrm>
            <a:off x="6688519" y="1762744"/>
            <a:ext cx="797400" cy="763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chemeClr val="lt1"/>
                </a:solidFill>
                <a:latin typeface="Kanit"/>
                <a:ea typeface="Kanit"/>
                <a:cs typeface="Kanit"/>
                <a:sym typeface="Kanit"/>
              </a:rPr>
              <a:t>3</a:t>
            </a:r>
            <a:endParaRPr sz="3000" b="1">
              <a:solidFill>
                <a:schemeClr val="lt1"/>
              </a:solidFill>
              <a:latin typeface="Kanit"/>
              <a:ea typeface="Kanit"/>
              <a:cs typeface="Kanit"/>
              <a:sym typeface="Kanit"/>
            </a:endParaRPr>
          </a:p>
        </p:txBody>
      </p:sp>
      <p:sp>
        <p:nvSpPr>
          <p:cNvPr id="1809" name="Google Shape;1809;p46"/>
          <p:cNvSpPr/>
          <p:nvPr/>
        </p:nvSpPr>
        <p:spPr>
          <a:xfrm>
            <a:off x="791419" y="1762744"/>
            <a:ext cx="797400" cy="76380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chemeClr val="lt1"/>
                </a:solidFill>
                <a:latin typeface="Kanit"/>
                <a:ea typeface="Kanit"/>
                <a:cs typeface="Kanit"/>
                <a:sym typeface="Kanit"/>
              </a:rPr>
              <a:t>1</a:t>
            </a:r>
            <a:endParaRPr sz="3000" b="1">
              <a:solidFill>
                <a:schemeClr val="lt1"/>
              </a:solidFill>
              <a:latin typeface="Kanit"/>
              <a:ea typeface="Kanit"/>
              <a:cs typeface="Kanit"/>
              <a:sym typeface="Kanit"/>
            </a:endParaRPr>
          </a:p>
        </p:txBody>
      </p:sp>
      <p:sp>
        <p:nvSpPr>
          <p:cNvPr id="1810" name="Google Shape;1810;p46"/>
          <p:cNvSpPr/>
          <p:nvPr/>
        </p:nvSpPr>
        <p:spPr>
          <a:xfrm>
            <a:off x="3779269" y="1762744"/>
            <a:ext cx="797400" cy="7635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chemeClr val="lt1"/>
                </a:solidFill>
                <a:latin typeface="Kanit"/>
                <a:ea typeface="Kanit"/>
                <a:cs typeface="Kanit"/>
                <a:sym typeface="Kanit"/>
              </a:rPr>
              <a:t>2</a:t>
            </a:r>
            <a:endParaRPr sz="3000" b="1">
              <a:solidFill>
                <a:schemeClr val="lt1"/>
              </a:solidFill>
              <a:latin typeface="Kanit"/>
              <a:ea typeface="Kanit"/>
              <a:cs typeface="Kanit"/>
              <a:sym typeface="Kanit"/>
            </a:endParaRPr>
          </a:p>
        </p:txBody>
      </p:sp>
      <p:grpSp>
        <p:nvGrpSpPr>
          <p:cNvPr id="1811" name="Google Shape;1811;p46"/>
          <p:cNvGrpSpPr/>
          <p:nvPr/>
        </p:nvGrpSpPr>
        <p:grpSpPr>
          <a:xfrm rot="10800000">
            <a:off x="1871387" y="1834753"/>
            <a:ext cx="617839" cy="619497"/>
            <a:chOff x="1657633" y="5100068"/>
            <a:chExt cx="666493" cy="668281"/>
          </a:xfrm>
        </p:grpSpPr>
        <p:sp>
          <p:nvSpPr>
            <p:cNvPr id="1812" name="Google Shape;1812;p46"/>
            <p:cNvSpPr/>
            <p:nvPr/>
          </p:nvSpPr>
          <p:spPr>
            <a:xfrm>
              <a:off x="1793581" y="5509702"/>
              <a:ext cx="122700" cy="1227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46"/>
            <p:cNvSpPr/>
            <p:nvPr/>
          </p:nvSpPr>
          <p:spPr>
            <a:xfrm>
              <a:off x="1929530" y="5377338"/>
              <a:ext cx="122700" cy="1227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46"/>
            <p:cNvSpPr/>
            <p:nvPr/>
          </p:nvSpPr>
          <p:spPr>
            <a:xfrm>
              <a:off x="2065478" y="5236016"/>
              <a:ext cx="122700" cy="1227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46"/>
            <p:cNvSpPr/>
            <p:nvPr/>
          </p:nvSpPr>
          <p:spPr>
            <a:xfrm>
              <a:off x="2201426" y="5100068"/>
              <a:ext cx="122700" cy="1227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46"/>
            <p:cNvSpPr/>
            <p:nvPr/>
          </p:nvSpPr>
          <p:spPr>
            <a:xfrm>
              <a:off x="1657633" y="5645650"/>
              <a:ext cx="122700" cy="1227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17" name="Google Shape;1817;p46"/>
          <p:cNvSpPr/>
          <p:nvPr/>
        </p:nvSpPr>
        <p:spPr>
          <a:xfrm>
            <a:off x="1984761" y="1529704"/>
            <a:ext cx="1267259" cy="1229886"/>
          </a:xfrm>
          <a:custGeom>
            <a:avLst/>
            <a:gdLst/>
            <a:ahLst/>
            <a:cxnLst/>
            <a:rect l="l" t="t" r="r" b="b"/>
            <a:pathLst>
              <a:path w="27228" h="26425" extrusionOk="0">
                <a:moveTo>
                  <a:pt x="23632" y="1"/>
                </a:moveTo>
                <a:cubicBezTo>
                  <a:pt x="23576" y="1"/>
                  <a:pt x="23519" y="3"/>
                  <a:pt x="23461" y="8"/>
                </a:cubicBezTo>
                <a:lnTo>
                  <a:pt x="23432" y="8"/>
                </a:lnTo>
                <a:cubicBezTo>
                  <a:pt x="23015" y="37"/>
                  <a:pt x="22611" y="224"/>
                  <a:pt x="22323" y="527"/>
                </a:cubicBezTo>
                <a:lnTo>
                  <a:pt x="548" y="22504"/>
                </a:lnTo>
                <a:cubicBezTo>
                  <a:pt x="187" y="22864"/>
                  <a:pt x="0" y="23368"/>
                  <a:pt x="43" y="23873"/>
                </a:cubicBezTo>
                <a:cubicBezTo>
                  <a:pt x="129" y="24858"/>
                  <a:pt x="955" y="25469"/>
                  <a:pt x="1810" y="25469"/>
                </a:cubicBezTo>
                <a:cubicBezTo>
                  <a:pt x="2255" y="25469"/>
                  <a:pt x="2708" y="25303"/>
                  <a:pt x="3068" y="24938"/>
                </a:cubicBezTo>
                <a:lnTo>
                  <a:pt x="5444" y="22548"/>
                </a:lnTo>
                <a:cubicBezTo>
                  <a:pt x="5598" y="22394"/>
                  <a:pt x="5801" y="22318"/>
                  <a:pt x="6003" y="22318"/>
                </a:cubicBezTo>
                <a:cubicBezTo>
                  <a:pt x="6179" y="22318"/>
                  <a:pt x="6355" y="22376"/>
                  <a:pt x="6496" y="22490"/>
                </a:cubicBezTo>
                <a:cubicBezTo>
                  <a:pt x="6841" y="22778"/>
                  <a:pt x="6870" y="23296"/>
                  <a:pt x="6553" y="23613"/>
                </a:cubicBezTo>
                <a:lnTo>
                  <a:pt x="6193" y="23973"/>
                </a:lnTo>
                <a:cubicBezTo>
                  <a:pt x="5891" y="24276"/>
                  <a:pt x="5747" y="24679"/>
                  <a:pt x="5775" y="25111"/>
                </a:cubicBezTo>
                <a:cubicBezTo>
                  <a:pt x="5861" y="25918"/>
                  <a:pt x="6547" y="26425"/>
                  <a:pt x="7252" y="26425"/>
                </a:cubicBezTo>
                <a:cubicBezTo>
                  <a:pt x="7617" y="26425"/>
                  <a:pt x="7987" y="26289"/>
                  <a:pt x="8281" y="25990"/>
                </a:cubicBezTo>
                <a:lnTo>
                  <a:pt x="26327" y="7785"/>
                </a:lnTo>
                <a:cubicBezTo>
                  <a:pt x="27228" y="6871"/>
                  <a:pt x="26556" y="5344"/>
                  <a:pt x="25311" y="5344"/>
                </a:cubicBezTo>
                <a:cubicBezTo>
                  <a:pt x="25262" y="5344"/>
                  <a:pt x="25212" y="5347"/>
                  <a:pt x="25161" y="5351"/>
                </a:cubicBezTo>
                <a:lnTo>
                  <a:pt x="25132" y="5351"/>
                </a:lnTo>
                <a:cubicBezTo>
                  <a:pt x="24786" y="5380"/>
                  <a:pt x="24469" y="5524"/>
                  <a:pt x="24224" y="5769"/>
                </a:cubicBezTo>
                <a:lnTo>
                  <a:pt x="23288" y="6705"/>
                </a:lnTo>
                <a:cubicBezTo>
                  <a:pt x="23133" y="6861"/>
                  <a:pt x="22931" y="6941"/>
                  <a:pt x="22731" y="6941"/>
                </a:cubicBezTo>
                <a:cubicBezTo>
                  <a:pt x="22561" y="6941"/>
                  <a:pt x="22391" y="6882"/>
                  <a:pt x="22251" y="6763"/>
                </a:cubicBezTo>
                <a:cubicBezTo>
                  <a:pt x="21906" y="6475"/>
                  <a:pt x="21877" y="5971"/>
                  <a:pt x="22194" y="5654"/>
                </a:cubicBezTo>
                <a:lnTo>
                  <a:pt x="24873" y="2961"/>
                </a:lnTo>
                <a:cubicBezTo>
                  <a:pt x="25984" y="1836"/>
                  <a:pt x="25153" y="1"/>
                  <a:pt x="2363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818" name="Google Shape;1818;p46"/>
          <p:cNvCxnSpPr/>
          <p:nvPr/>
        </p:nvCxnSpPr>
        <p:spPr>
          <a:xfrm rot="10800000" flipH="1">
            <a:off x="2818113" y="1840225"/>
            <a:ext cx="678600" cy="67860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819" name="Google Shape;1819;p46"/>
          <p:cNvGrpSpPr/>
          <p:nvPr/>
        </p:nvGrpSpPr>
        <p:grpSpPr>
          <a:xfrm rot="10800000">
            <a:off x="4802112" y="1834753"/>
            <a:ext cx="617839" cy="619497"/>
            <a:chOff x="1657633" y="5100068"/>
            <a:chExt cx="666493" cy="668281"/>
          </a:xfrm>
        </p:grpSpPr>
        <p:sp>
          <p:nvSpPr>
            <p:cNvPr id="1820" name="Google Shape;1820;p46"/>
            <p:cNvSpPr/>
            <p:nvPr/>
          </p:nvSpPr>
          <p:spPr>
            <a:xfrm>
              <a:off x="1793581" y="5509702"/>
              <a:ext cx="122700" cy="1227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46"/>
            <p:cNvSpPr/>
            <p:nvPr/>
          </p:nvSpPr>
          <p:spPr>
            <a:xfrm>
              <a:off x="1929530" y="5377338"/>
              <a:ext cx="122700" cy="1227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46"/>
            <p:cNvSpPr/>
            <p:nvPr/>
          </p:nvSpPr>
          <p:spPr>
            <a:xfrm>
              <a:off x="2065478" y="5236016"/>
              <a:ext cx="122700" cy="1227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46"/>
            <p:cNvSpPr/>
            <p:nvPr/>
          </p:nvSpPr>
          <p:spPr>
            <a:xfrm>
              <a:off x="2201426" y="5100068"/>
              <a:ext cx="122700" cy="1227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46"/>
            <p:cNvSpPr/>
            <p:nvPr/>
          </p:nvSpPr>
          <p:spPr>
            <a:xfrm>
              <a:off x="1657633" y="5645650"/>
              <a:ext cx="122700" cy="1227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25" name="Google Shape;1825;p46"/>
          <p:cNvSpPr/>
          <p:nvPr/>
        </p:nvSpPr>
        <p:spPr>
          <a:xfrm>
            <a:off x="4970361" y="1529704"/>
            <a:ext cx="1267259" cy="1229886"/>
          </a:xfrm>
          <a:custGeom>
            <a:avLst/>
            <a:gdLst/>
            <a:ahLst/>
            <a:cxnLst/>
            <a:rect l="l" t="t" r="r" b="b"/>
            <a:pathLst>
              <a:path w="27228" h="26425" extrusionOk="0">
                <a:moveTo>
                  <a:pt x="23632" y="1"/>
                </a:moveTo>
                <a:cubicBezTo>
                  <a:pt x="23576" y="1"/>
                  <a:pt x="23519" y="3"/>
                  <a:pt x="23461" y="8"/>
                </a:cubicBezTo>
                <a:lnTo>
                  <a:pt x="23432" y="8"/>
                </a:lnTo>
                <a:cubicBezTo>
                  <a:pt x="23015" y="37"/>
                  <a:pt x="22611" y="224"/>
                  <a:pt x="22323" y="527"/>
                </a:cubicBezTo>
                <a:lnTo>
                  <a:pt x="548" y="22504"/>
                </a:lnTo>
                <a:cubicBezTo>
                  <a:pt x="187" y="22864"/>
                  <a:pt x="0" y="23368"/>
                  <a:pt x="43" y="23873"/>
                </a:cubicBezTo>
                <a:cubicBezTo>
                  <a:pt x="129" y="24858"/>
                  <a:pt x="955" y="25469"/>
                  <a:pt x="1810" y="25469"/>
                </a:cubicBezTo>
                <a:cubicBezTo>
                  <a:pt x="2255" y="25469"/>
                  <a:pt x="2708" y="25303"/>
                  <a:pt x="3068" y="24938"/>
                </a:cubicBezTo>
                <a:lnTo>
                  <a:pt x="5444" y="22548"/>
                </a:lnTo>
                <a:cubicBezTo>
                  <a:pt x="5598" y="22394"/>
                  <a:pt x="5801" y="22318"/>
                  <a:pt x="6003" y="22318"/>
                </a:cubicBezTo>
                <a:cubicBezTo>
                  <a:pt x="6179" y="22318"/>
                  <a:pt x="6355" y="22376"/>
                  <a:pt x="6496" y="22490"/>
                </a:cubicBezTo>
                <a:cubicBezTo>
                  <a:pt x="6841" y="22778"/>
                  <a:pt x="6870" y="23296"/>
                  <a:pt x="6553" y="23613"/>
                </a:cubicBezTo>
                <a:lnTo>
                  <a:pt x="6193" y="23973"/>
                </a:lnTo>
                <a:cubicBezTo>
                  <a:pt x="5891" y="24276"/>
                  <a:pt x="5747" y="24679"/>
                  <a:pt x="5775" y="25111"/>
                </a:cubicBezTo>
                <a:cubicBezTo>
                  <a:pt x="5861" y="25918"/>
                  <a:pt x="6547" y="26425"/>
                  <a:pt x="7252" y="26425"/>
                </a:cubicBezTo>
                <a:cubicBezTo>
                  <a:pt x="7617" y="26425"/>
                  <a:pt x="7987" y="26289"/>
                  <a:pt x="8281" y="25990"/>
                </a:cubicBezTo>
                <a:lnTo>
                  <a:pt x="26327" y="7785"/>
                </a:lnTo>
                <a:cubicBezTo>
                  <a:pt x="27228" y="6871"/>
                  <a:pt x="26556" y="5344"/>
                  <a:pt x="25311" y="5344"/>
                </a:cubicBezTo>
                <a:cubicBezTo>
                  <a:pt x="25262" y="5344"/>
                  <a:pt x="25212" y="5347"/>
                  <a:pt x="25161" y="5351"/>
                </a:cubicBezTo>
                <a:lnTo>
                  <a:pt x="25132" y="5351"/>
                </a:lnTo>
                <a:cubicBezTo>
                  <a:pt x="24786" y="5380"/>
                  <a:pt x="24469" y="5524"/>
                  <a:pt x="24224" y="5769"/>
                </a:cubicBezTo>
                <a:lnTo>
                  <a:pt x="23288" y="6705"/>
                </a:lnTo>
                <a:cubicBezTo>
                  <a:pt x="23133" y="6861"/>
                  <a:pt x="22931" y="6941"/>
                  <a:pt x="22731" y="6941"/>
                </a:cubicBezTo>
                <a:cubicBezTo>
                  <a:pt x="22561" y="6941"/>
                  <a:pt x="22391" y="6882"/>
                  <a:pt x="22251" y="6763"/>
                </a:cubicBezTo>
                <a:cubicBezTo>
                  <a:pt x="21906" y="6475"/>
                  <a:pt x="21877" y="5971"/>
                  <a:pt x="22194" y="5654"/>
                </a:cubicBezTo>
                <a:lnTo>
                  <a:pt x="24873" y="2961"/>
                </a:lnTo>
                <a:cubicBezTo>
                  <a:pt x="25984" y="1836"/>
                  <a:pt x="25153" y="1"/>
                  <a:pt x="2363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826" name="Google Shape;1826;p46"/>
          <p:cNvCxnSpPr/>
          <p:nvPr/>
        </p:nvCxnSpPr>
        <p:spPr>
          <a:xfrm rot="10800000" flipH="1">
            <a:off x="5784488" y="1840225"/>
            <a:ext cx="678600" cy="6786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" name="Google Shape;1802;p46"/>
          <p:cNvSpPr txBox="1"/>
          <p:nvPr/>
        </p:nvSpPr>
        <p:spPr>
          <a:xfrm flipH="1">
            <a:off x="592072" y="1714032"/>
            <a:ext cx="2114551" cy="5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dirty="0">
                <a:solidFill>
                  <a:schemeClr val="accent4"/>
                </a:solidFill>
                <a:latin typeface="Kanit"/>
                <a:ea typeface="Kanit"/>
                <a:cs typeface="Kanit"/>
                <a:sym typeface="Kanit"/>
              </a:rPr>
              <a:t>Tolerancia a la ambigüedad.</a:t>
            </a:r>
          </a:p>
        </p:txBody>
      </p:sp>
      <p:sp>
        <p:nvSpPr>
          <p:cNvPr id="1803" name="Google Shape;1803;p46"/>
          <p:cNvSpPr txBox="1"/>
          <p:nvPr/>
        </p:nvSpPr>
        <p:spPr>
          <a:xfrm flipH="1">
            <a:off x="711083" y="2304691"/>
            <a:ext cx="1858500" cy="5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No desistir, aprendizaje por descubrimiento.</a:t>
            </a:r>
            <a:endParaRPr sz="16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804" name="Google Shape;1804;p46"/>
          <p:cNvSpPr txBox="1"/>
          <p:nvPr/>
        </p:nvSpPr>
        <p:spPr>
          <a:xfrm flipH="1">
            <a:off x="3639852" y="1676056"/>
            <a:ext cx="1858200" cy="5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Kanit"/>
                <a:ea typeface="Kanit"/>
                <a:cs typeface="Kanit"/>
                <a:sym typeface="Kanit"/>
              </a:rPr>
              <a:t>Flexibilidad</a:t>
            </a:r>
          </a:p>
        </p:txBody>
      </p:sp>
      <p:sp>
        <p:nvSpPr>
          <p:cNvPr id="1805" name="Google Shape;1805;p46"/>
          <p:cNvSpPr txBox="1"/>
          <p:nvPr/>
        </p:nvSpPr>
        <p:spPr>
          <a:xfrm flipH="1">
            <a:off x="3620992" y="2128060"/>
            <a:ext cx="1858200" cy="5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Transformar la información aprendida</a:t>
            </a:r>
            <a:endParaRPr sz="16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806" name="Google Shape;1806;p46"/>
          <p:cNvSpPr txBox="1"/>
          <p:nvPr/>
        </p:nvSpPr>
        <p:spPr>
          <a:xfrm flipH="1">
            <a:off x="6573816" y="1726641"/>
            <a:ext cx="1859100" cy="5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Kanit"/>
                <a:ea typeface="Kanit"/>
                <a:cs typeface="Kanit"/>
                <a:sym typeface="Kanit"/>
              </a:rPr>
              <a:t>Tolerancia al fracaso. </a:t>
            </a:r>
          </a:p>
        </p:txBody>
      </p:sp>
      <p:sp>
        <p:nvSpPr>
          <p:cNvPr id="1807" name="Google Shape;1807;p46"/>
          <p:cNvSpPr txBox="1"/>
          <p:nvPr/>
        </p:nvSpPr>
        <p:spPr>
          <a:xfrm flipH="1">
            <a:off x="6573983" y="2304691"/>
            <a:ext cx="1859100" cy="5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Resiliencia y adaptación para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aprender de los errores</a:t>
            </a:r>
            <a:endParaRPr lang="en-US" sz="16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808" name="Google Shape;1808;p46"/>
          <p:cNvSpPr/>
          <p:nvPr/>
        </p:nvSpPr>
        <p:spPr>
          <a:xfrm>
            <a:off x="7104666" y="519160"/>
            <a:ext cx="797400" cy="763500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chemeClr val="lt1"/>
                </a:solidFill>
                <a:latin typeface="Kanit"/>
                <a:ea typeface="Kanit"/>
                <a:cs typeface="Kanit"/>
                <a:sym typeface="Kanit"/>
              </a:rPr>
              <a:t>6</a:t>
            </a:r>
            <a:endParaRPr sz="3000" b="1" dirty="0">
              <a:solidFill>
                <a:schemeClr val="lt1"/>
              </a:solidFill>
              <a:latin typeface="Kanit"/>
              <a:ea typeface="Kanit"/>
              <a:cs typeface="Kanit"/>
              <a:sym typeface="Kanit"/>
            </a:endParaRPr>
          </a:p>
        </p:txBody>
      </p:sp>
      <p:sp>
        <p:nvSpPr>
          <p:cNvPr id="1809" name="Google Shape;1809;p46"/>
          <p:cNvSpPr/>
          <p:nvPr/>
        </p:nvSpPr>
        <p:spPr>
          <a:xfrm>
            <a:off x="791419" y="519160"/>
            <a:ext cx="797400" cy="76380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chemeClr val="lt1"/>
                </a:solidFill>
                <a:latin typeface="Kanit"/>
                <a:ea typeface="Kanit"/>
                <a:cs typeface="Kanit"/>
                <a:sym typeface="Kanit"/>
              </a:rPr>
              <a:t>4</a:t>
            </a:r>
            <a:endParaRPr sz="3000" b="1" dirty="0">
              <a:solidFill>
                <a:schemeClr val="lt1"/>
              </a:solidFill>
              <a:latin typeface="Kanit"/>
              <a:ea typeface="Kanit"/>
              <a:cs typeface="Kanit"/>
              <a:sym typeface="Kanit"/>
            </a:endParaRPr>
          </a:p>
        </p:txBody>
      </p:sp>
      <p:sp>
        <p:nvSpPr>
          <p:cNvPr id="1810" name="Google Shape;1810;p46"/>
          <p:cNvSpPr/>
          <p:nvPr/>
        </p:nvSpPr>
        <p:spPr>
          <a:xfrm>
            <a:off x="3779269" y="519160"/>
            <a:ext cx="797400" cy="76350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chemeClr val="lt1"/>
                </a:solidFill>
                <a:latin typeface="Kanit"/>
                <a:ea typeface="Kanit"/>
                <a:cs typeface="Kanit"/>
                <a:sym typeface="Kanit"/>
              </a:rPr>
              <a:t>5</a:t>
            </a:r>
            <a:endParaRPr sz="3000" b="1" dirty="0">
              <a:solidFill>
                <a:schemeClr val="lt1"/>
              </a:solidFill>
              <a:latin typeface="Kanit"/>
              <a:ea typeface="Kanit"/>
              <a:cs typeface="Kanit"/>
              <a:sym typeface="Kanit"/>
            </a:endParaRPr>
          </a:p>
        </p:txBody>
      </p:sp>
      <p:grpSp>
        <p:nvGrpSpPr>
          <p:cNvPr id="1811" name="Google Shape;1811;p46"/>
          <p:cNvGrpSpPr/>
          <p:nvPr/>
        </p:nvGrpSpPr>
        <p:grpSpPr>
          <a:xfrm rot="10800000">
            <a:off x="1871387" y="591169"/>
            <a:ext cx="617839" cy="619497"/>
            <a:chOff x="1657633" y="5100068"/>
            <a:chExt cx="666493" cy="668281"/>
          </a:xfrm>
        </p:grpSpPr>
        <p:sp>
          <p:nvSpPr>
            <p:cNvPr id="1812" name="Google Shape;1812;p46"/>
            <p:cNvSpPr/>
            <p:nvPr/>
          </p:nvSpPr>
          <p:spPr>
            <a:xfrm>
              <a:off x="1793581" y="5509702"/>
              <a:ext cx="122700" cy="1227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46"/>
            <p:cNvSpPr/>
            <p:nvPr/>
          </p:nvSpPr>
          <p:spPr>
            <a:xfrm>
              <a:off x="1929530" y="5377338"/>
              <a:ext cx="122700" cy="1227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46"/>
            <p:cNvSpPr/>
            <p:nvPr/>
          </p:nvSpPr>
          <p:spPr>
            <a:xfrm>
              <a:off x="2065478" y="5236016"/>
              <a:ext cx="122700" cy="1227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46"/>
            <p:cNvSpPr/>
            <p:nvPr/>
          </p:nvSpPr>
          <p:spPr>
            <a:xfrm>
              <a:off x="2201426" y="5100068"/>
              <a:ext cx="122700" cy="1227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46"/>
            <p:cNvSpPr/>
            <p:nvPr/>
          </p:nvSpPr>
          <p:spPr>
            <a:xfrm>
              <a:off x="1657633" y="5645650"/>
              <a:ext cx="122700" cy="1227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17" name="Google Shape;1817;p46"/>
          <p:cNvSpPr/>
          <p:nvPr/>
        </p:nvSpPr>
        <p:spPr>
          <a:xfrm>
            <a:off x="1984761" y="265950"/>
            <a:ext cx="1267259" cy="1229886"/>
          </a:xfrm>
          <a:custGeom>
            <a:avLst/>
            <a:gdLst/>
            <a:ahLst/>
            <a:cxnLst/>
            <a:rect l="l" t="t" r="r" b="b"/>
            <a:pathLst>
              <a:path w="27228" h="26425" extrusionOk="0">
                <a:moveTo>
                  <a:pt x="23632" y="1"/>
                </a:moveTo>
                <a:cubicBezTo>
                  <a:pt x="23576" y="1"/>
                  <a:pt x="23519" y="3"/>
                  <a:pt x="23461" y="8"/>
                </a:cubicBezTo>
                <a:lnTo>
                  <a:pt x="23432" y="8"/>
                </a:lnTo>
                <a:cubicBezTo>
                  <a:pt x="23015" y="37"/>
                  <a:pt x="22611" y="224"/>
                  <a:pt x="22323" y="527"/>
                </a:cubicBezTo>
                <a:lnTo>
                  <a:pt x="548" y="22504"/>
                </a:lnTo>
                <a:cubicBezTo>
                  <a:pt x="187" y="22864"/>
                  <a:pt x="0" y="23368"/>
                  <a:pt x="43" y="23873"/>
                </a:cubicBezTo>
                <a:cubicBezTo>
                  <a:pt x="129" y="24858"/>
                  <a:pt x="955" y="25469"/>
                  <a:pt x="1810" y="25469"/>
                </a:cubicBezTo>
                <a:cubicBezTo>
                  <a:pt x="2255" y="25469"/>
                  <a:pt x="2708" y="25303"/>
                  <a:pt x="3068" y="24938"/>
                </a:cubicBezTo>
                <a:lnTo>
                  <a:pt x="5444" y="22548"/>
                </a:lnTo>
                <a:cubicBezTo>
                  <a:pt x="5598" y="22394"/>
                  <a:pt x="5801" y="22318"/>
                  <a:pt x="6003" y="22318"/>
                </a:cubicBezTo>
                <a:cubicBezTo>
                  <a:pt x="6179" y="22318"/>
                  <a:pt x="6355" y="22376"/>
                  <a:pt x="6496" y="22490"/>
                </a:cubicBezTo>
                <a:cubicBezTo>
                  <a:pt x="6841" y="22778"/>
                  <a:pt x="6870" y="23296"/>
                  <a:pt x="6553" y="23613"/>
                </a:cubicBezTo>
                <a:lnTo>
                  <a:pt x="6193" y="23973"/>
                </a:lnTo>
                <a:cubicBezTo>
                  <a:pt x="5891" y="24276"/>
                  <a:pt x="5747" y="24679"/>
                  <a:pt x="5775" y="25111"/>
                </a:cubicBezTo>
                <a:cubicBezTo>
                  <a:pt x="5861" y="25918"/>
                  <a:pt x="6547" y="26425"/>
                  <a:pt x="7252" y="26425"/>
                </a:cubicBezTo>
                <a:cubicBezTo>
                  <a:pt x="7617" y="26425"/>
                  <a:pt x="7987" y="26289"/>
                  <a:pt x="8281" y="25990"/>
                </a:cubicBezTo>
                <a:lnTo>
                  <a:pt x="26327" y="7785"/>
                </a:lnTo>
                <a:cubicBezTo>
                  <a:pt x="27228" y="6871"/>
                  <a:pt x="26556" y="5344"/>
                  <a:pt x="25311" y="5344"/>
                </a:cubicBezTo>
                <a:cubicBezTo>
                  <a:pt x="25262" y="5344"/>
                  <a:pt x="25212" y="5347"/>
                  <a:pt x="25161" y="5351"/>
                </a:cubicBezTo>
                <a:lnTo>
                  <a:pt x="25132" y="5351"/>
                </a:lnTo>
                <a:cubicBezTo>
                  <a:pt x="24786" y="5380"/>
                  <a:pt x="24469" y="5524"/>
                  <a:pt x="24224" y="5769"/>
                </a:cubicBezTo>
                <a:lnTo>
                  <a:pt x="23288" y="6705"/>
                </a:lnTo>
                <a:cubicBezTo>
                  <a:pt x="23133" y="6861"/>
                  <a:pt x="22931" y="6941"/>
                  <a:pt x="22731" y="6941"/>
                </a:cubicBezTo>
                <a:cubicBezTo>
                  <a:pt x="22561" y="6941"/>
                  <a:pt x="22391" y="6882"/>
                  <a:pt x="22251" y="6763"/>
                </a:cubicBezTo>
                <a:cubicBezTo>
                  <a:pt x="21906" y="6475"/>
                  <a:pt x="21877" y="5971"/>
                  <a:pt x="22194" y="5654"/>
                </a:cubicBezTo>
                <a:lnTo>
                  <a:pt x="24873" y="2961"/>
                </a:lnTo>
                <a:cubicBezTo>
                  <a:pt x="25984" y="1836"/>
                  <a:pt x="25153" y="1"/>
                  <a:pt x="2363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818" name="Google Shape;1818;p46"/>
          <p:cNvCxnSpPr/>
          <p:nvPr/>
        </p:nvCxnSpPr>
        <p:spPr>
          <a:xfrm rot="10800000" flipH="1">
            <a:off x="2818113" y="596641"/>
            <a:ext cx="678600" cy="67860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819" name="Google Shape;1819;p46"/>
          <p:cNvGrpSpPr/>
          <p:nvPr/>
        </p:nvGrpSpPr>
        <p:grpSpPr>
          <a:xfrm rot="10800000">
            <a:off x="4802112" y="591169"/>
            <a:ext cx="617839" cy="619497"/>
            <a:chOff x="1657633" y="5100068"/>
            <a:chExt cx="666493" cy="668281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820" name="Google Shape;1820;p46"/>
            <p:cNvSpPr/>
            <p:nvPr/>
          </p:nvSpPr>
          <p:spPr>
            <a:xfrm>
              <a:off x="1793581" y="5509702"/>
              <a:ext cx="122700" cy="122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46"/>
            <p:cNvSpPr/>
            <p:nvPr/>
          </p:nvSpPr>
          <p:spPr>
            <a:xfrm>
              <a:off x="1929530" y="5377338"/>
              <a:ext cx="122700" cy="122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46"/>
            <p:cNvSpPr/>
            <p:nvPr/>
          </p:nvSpPr>
          <p:spPr>
            <a:xfrm>
              <a:off x="2065478" y="5236016"/>
              <a:ext cx="122700" cy="122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46"/>
            <p:cNvSpPr/>
            <p:nvPr/>
          </p:nvSpPr>
          <p:spPr>
            <a:xfrm>
              <a:off x="2201426" y="5100068"/>
              <a:ext cx="122700" cy="122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46"/>
            <p:cNvSpPr/>
            <p:nvPr/>
          </p:nvSpPr>
          <p:spPr>
            <a:xfrm>
              <a:off x="1657633" y="5645650"/>
              <a:ext cx="122700" cy="122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25" name="Google Shape;1825;p46"/>
          <p:cNvSpPr/>
          <p:nvPr/>
        </p:nvSpPr>
        <p:spPr>
          <a:xfrm>
            <a:off x="4970361" y="286120"/>
            <a:ext cx="1267259" cy="1229886"/>
          </a:xfrm>
          <a:custGeom>
            <a:avLst/>
            <a:gdLst/>
            <a:ahLst/>
            <a:cxnLst/>
            <a:rect l="l" t="t" r="r" b="b"/>
            <a:pathLst>
              <a:path w="27228" h="26425" extrusionOk="0">
                <a:moveTo>
                  <a:pt x="23632" y="1"/>
                </a:moveTo>
                <a:cubicBezTo>
                  <a:pt x="23576" y="1"/>
                  <a:pt x="23519" y="3"/>
                  <a:pt x="23461" y="8"/>
                </a:cubicBezTo>
                <a:lnTo>
                  <a:pt x="23432" y="8"/>
                </a:lnTo>
                <a:cubicBezTo>
                  <a:pt x="23015" y="37"/>
                  <a:pt x="22611" y="224"/>
                  <a:pt x="22323" y="527"/>
                </a:cubicBezTo>
                <a:lnTo>
                  <a:pt x="548" y="22504"/>
                </a:lnTo>
                <a:cubicBezTo>
                  <a:pt x="187" y="22864"/>
                  <a:pt x="0" y="23368"/>
                  <a:pt x="43" y="23873"/>
                </a:cubicBezTo>
                <a:cubicBezTo>
                  <a:pt x="129" y="24858"/>
                  <a:pt x="955" y="25469"/>
                  <a:pt x="1810" y="25469"/>
                </a:cubicBezTo>
                <a:cubicBezTo>
                  <a:pt x="2255" y="25469"/>
                  <a:pt x="2708" y="25303"/>
                  <a:pt x="3068" y="24938"/>
                </a:cubicBezTo>
                <a:lnTo>
                  <a:pt x="5444" y="22548"/>
                </a:lnTo>
                <a:cubicBezTo>
                  <a:pt x="5598" y="22394"/>
                  <a:pt x="5801" y="22318"/>
                  <a:pt x="6003" y="22318"/>
                </a:cubicBezTo>
                <a:cubicBezTo>
                  <a:pt x="6179" y="22318"/>
                  <a:pt x="6355" y="22376"/>
                  <a:pt x="6496" y="22490"/>
                </a:cubicBezTo>
                <a:cubicBezTo>
                  <a:pt x="6841" y="22778"/>
                  <a:pt x="6870" y="23296"/>
                  <a:pt x="6553" y="23613"/>
                </a:cubicBezTo>
                <a:lnTo>
                  <a:pt x="6193" y="23973"/>
                </a:lnTo>
                <a:cubicBezTo>
                  <a:pt x="5891" y="24276"/>
                  <a:pt x="5747" y="24679"/>
                  <a:pt x="5775" y="25111"/>
                </a:cubicBezTo>
                <a:cubicBezTo>
                  <a:pt x="5861" y="25918"/>
                  <a:pt x="6547" y="26425"/>
                  <a:pt x="7252" y="26425"/>
                </a:cubicBezTo>
                <a:cubicBezTo>
                  <a:pt x="7617" y="26425"/>
                  <a:pt x="7987" y="26289"/>
                  <a:pt x="8281" y="25990"/>
                </a:cubicBezTo>
                <a:lnTo>
                  <a:pt x="26327" y="7785"/>
                </a:lnTo>
                <a:cubicBezTo>
                  <a:pt x="27228" y="6871"/>
                  <a:pt x="26556" y="5344"/>
                  <a:pt x="25311" y="5344"/>
                </a:cubicBezTo>
                <a:cubicBezTo>
                  <a:pt x="25262" y="5344"/>
                  <a:pt x="25212" y="5347"/>
                  <a:pt x="25161" y="5351"/>
                </a:cubicBezTo>
                <a:lnTo>
                  <a:pt x="25132" y="5351"/>
                </a:lnTo>
                <a:cubicBezTo>
                  <a:pt x="24786" y="5380"/>
                  <a:pt x="24469" y="5524"/>
                  <a:pt x="24224" y="5769"/>
                </a:cubicBezTo>
                <a:lnTo>
                  <a:pt x="23288" y="6705"/>
                </a:lnTo>
                <a:cubicBezTo>
                  <a:pt x="23133" y="6861"/>
                  <a:pt x="22931" y="6941"/>
                  <a:pt x="22731" y="6941"/>
                </a:cubicBezTo>
                <a:cubicBezTo>
                  <a:pt x="22561" y="6941"/>
                  <a:pt x="22391" y="6882"/>
                  <a:pt x="22251" y="6763"/>
                </a:cubicBezTo>
                <a:cubicBezTo>
                  <a:pt x="21906" y="6475"/>
                  <a:pt x="21877" y="5971"/>
                  <a:pt x="22194" y="5654"/>
                </a:cubicBezTo>
                <a:lnTo>
                  <a:pt x="24873" y="2961"/>
                </a:lnTo>
                <a:cubicBezTo>
                  <a:pt x="25984" y="1836"/>
                  <a:pt x="25153" y="1"/>
                  <a:pt x="23632" y="1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826" name="Google Shape;1826;p46"/>
          <p:cNvCxnSpPr/>
          <p:nvPr/>
        </p:nvCxnSpPr>
        <p:spPr>
          <a:xfrm rot="10800000" flipH="1">
            <a:off x="5784488" y="596641"/>
            <a:ext cx="678600" cy="6786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5" name="Google Shape;1804;p46">
            <a:extLst>
              <a:ext uri="{FF2B5EF4-FFF2-40B4-BE49-F238E27FC236}">
                <a16:creationId xmlns:a16="http://schemas.microsoft.com/office/drawing/2014/main" id="{387E646D-27E0-43C6-A8AA-63C726A75643}"/>
              </a:ext>
            </a:extLst>
          </p:cNvPr>
          <p:cNvSpPr txBox="1"/>
          <p:nvPr/>
        </p:nvSpPr>
        <p:spPr>
          <a:xfrm flipH="1">
            <a:off x="3620992" y="3517956"/>
            <a:ext cx="1858200" cy="5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dirty="0">
                <a:solidFill>
                  <a:srgbClr val="FFC000"/>
                </a:solidFill>
                <a:latin typeface="Kanit"/>
                <a:ea typeface="Kanit"/>
                <a:cs typeface="Kanit"/>
                <a:sym typeface="Kanit"/>
              </a:rPr>
              <a:t>Afinidad y persistencia</a:t>
            </a:r>
          </a:p>
        </p:txBody>
      </p:sp>
      <p:sp>
        <p:nvSpPr>
          <p:cNvPr id="56" name="Google Shape;1805;p46">
            <a:extLst>
              <a:ext uri="{FF2B5EF4-FFF2-40B4-BE49-F238E27FC236}">
                <a16:creationId xmlns:a16="http://schemas.microsoft.com/office/drawing/2014/main" id="{D7412788-9A1A-41F0-BC67-96782ECD738D}"/>
              </a:ext>
            </a:extLst>
          </p:cNvPr>
          <p:cNvSpPr txBox="1"/>
          <p:nvPr/>
        </p:nvSpPr>
        <p:spPr>
          <a:xfrm flipH="1">
            <a:off x="3477056" y="4172601"/>
            <a:ext cx="2419495" cy="5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Empeño en alcanzar una meta que te apasiona</a:t>
            </a:r>
            <a:endParaRPr sz="16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57" name="Google Shape;1810;p46">
            <a:extLst>
              <a:ext uri="{FF2B5EF4-FFF2-40B4-BE49-F238E27FC236}">
                <a16:creationId xmlns:a16="http://schemas.microsoft.com/office/drawing/2014/main" id="{575C024C-CB02-4394-958B-AB5BC6D86C0B}"/>
              </a:ext>
            </a:extLst>
          </p:cNvPr>
          <p:cNvSpPr/>
          <p:nvPr/>
        </p:nvSpPr>
        <p:spPr>
          <a:xfrm>
            <a:off x="2432354" y="3519259"/>
            <a:ext cx="797400" cy="7635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chemeClr val="lt1"/>
                </a:solidFill>
                <a:latin typeface="Kanit"/>
                <a:ea typeface="Kanit"/>
                <a:cs typeface="Kanit"/>
                <a:sym typeface="Kanit"/>
              </a:rPr>
              <a:t>7</a:t>
            </a:r>
            <a:endParaRPr sz="3000" b="1" dirty="0">
              <a:solidFill>
                <a:schemeClr val="lt1"/>
              </a:solidFill>
              <a:latin typeface="Kanit"/>
              <a:ea typeface="Kanit"/>
              <a:cs typeface="Kanit"/>
              <a:sym typeface="Kanit"/>
            </a:endParaRPr>
          </a:p>
        </p:txBody>
      </p:sp>
      <p:sp>
        <p:nvSpPr>
          <p:cNvPr id="75" name="Google Shape;1802;p46">
            <a:extLst>
              <a:ext uri="{FF2B5EF4-FFF2-40B4-BE49-F238E27FC236}">
                <a16:creationId xmlns:a16="http://schemas.microsoft.com/office/drawing/2014/main" id="{39E1A5F6-C4C4-47D3-BE26-3AC1A6766C94}"/>
              </a:ext>
            </a:extLst>
          </p:cNvPr>
          <p:cNvSpPr txBox="1"/>
          <p:nvPr/>
        </p:nvSpPr>
        <p:spPr>
          <a:xfrm flipH="1">
            <a:off x="592072" y="1693861"/>
            <a:ext cx="2114551" cy="5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dirty="0">
                <a:solidFill>
                  <a:srgbClr val="00B050"/>
                </a:solidFill>
                <a:latin typeface="Kanit"/>
                <a:ea typeface="Kanit"/>
                <a:cs typeface="Kanit"/>
                <a:sym typeface="Kanit"/>
              </a:rPr>
              <a:t>Tolerancia a la ambigüedad.</a:t>
            </a:r>
          </a:p>
        </p:txBody>
      </p:sp>
      <p:sp>
        <p:nvSpPr>
          <p:cNvPr id="76" name="Google Shape;1809;p46">
            <a:extLst>
              <a:ext uri="{FF2B5EF4-FFF2-40B4-BE49-F238E27FC236}">
                <a16:creationId xmlns:a16="http://schemas.microsoft.com/office/drawing/2014/main" id="{C69F1DB5-85B7-4367-8B12-F671203B20E0}"/>
              </a:ext>
            </a:extLst>
          </p:cNvPr>
          <p:cNvSpPr/>
          <p:nvPr/>
        </p:nvSpPr>
        <p:spPr>
          <a:xfrm>
            <a:off x="791419" y="498989"/>
            <a:ext cx="797400" cy="76380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chemeClr val="lt1"/>
                </a:solidFill>
                <a:latin typeface="Kanit"/>
                <a:ea typeface="Kanit"/>
                <a:cs typeface="Kanit"/>
                <a:sym typeface="Kanit"/>
              </a:rPr>
              <a:t>4</a:t>
            </a:r>
            <a:endParaRPr sz="3000" b="1" dirty="0">
              <a:solidFill>
                <a:schemeClr val="lt1"/>
              </a:solidFill>
              <a:latin typeface="Kanit"/>
              <a:ea typeface="Kanit"/>
              <a:cs typeface="Kanit"/>
              <a:sym typeface="Kanit"/>
            </a:endParaRPr>
          </a:p>
        </p:txBody>
      </p:sp>
      <p:grpSp>
        <p:nvGrpSpPr>
          <p:cNvPr id="77" name="Google Shape;1811;p46">
            <a:extLst>
              <a:ext uri="{FF2B5EF4-FFF2-40B4-BE49-F238E27FC236}">
                <a16:creationId xmlns:a16="http://schemas.microsoft.com/office/drawing/2014/main" id="{3F9AD6C6-6F23-4B95-A447-6CDF2C38E07C}"/>
              </a:ext>
            </a:extLst>
          </p:cNvPr>
          <p:cNvGrpSpPr/>
          <p:nvPr/>
        </p:nvGrpSpPr>
        <p:grpSpPr>
          <a:xfrm rot="10800000">
            <a:off x="1871387" y="570998"/>
            <a:ext cx="617839" cy="619497"/>
            <a:chOff x="1657633" y="5100068"/>
            <a:chExt cx="666493" cy="668281"/>
          </a:xfrm>
          <a:solidFill>
            <a:srgbClr val="00B050"/>
          </a:solidFill>
        </p:grpSpPr>
        <p:sp>
          <p:nvSpPr>
            <p:cNvPr id="78" name="Google Shape;1812;p46">
              <a:extLst>
                <a:ext uri="{FF2B5EF4-FFF2-40B4-BE49-F238E27FC236}">
                  <a16:creationId xmlns:a16="http://schemas.microsoft.com/office/drawing/2014/main" id="{7D4F0094-9858-4EF2-A1E8-C38589C6DA53}"/>
                </a:ext>
              </a:extLst>
            </p:cNvPr>
            <p:cNvSpPr/>
            <p:nvPr/>
          </p:nvSpPr>
          <p:spPr>
            <a:xfrm>
              <a:off x="1793581" y="5509702"/>
              <a:ext cx="122700" cy="122700"/>
            </a:xfrm>
            <a:prstGeom prst="ellipse">
              <a:avLst/>
            </a:prstGeom>
            <a:grpFill/>
            <a:ln>
              <a:solidFill>
                <a:srgbClr val="00B05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813;p46">
              <a:extLst>
                <a:ext uri="{FF2B5EF4-FFF2-40B4-BE49-F238E27FC236}">
                  <a16:creationId xmlns:a16="http://schemas.microsoft.com/office/drawing/2014/main" id="{69BCCF3D-158D-432B-A969-0FCA54D31E0E}"/>
                </a:ext>
              </a:extLst>
            </p:cNvPr>
            <p:cNvSpPr/>
            <p:nvPr/>
          </p:nvSpPr>
          <p:spPr>
            <a:xfrm>
              <a:off x="1929530" y="5377338"/>
              <a:ext cx="122700" cy="122700"/>
            </a:xfrm>
            <a:prstGeom prst="ellipse">
              <a:avLst/>
            </a:prstGeom>
            <a:grpFill/>
            <a:ln>
              <a:solidFill>
                <a:srgbClr val="00B05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814;p46">
              <a:extLst>
                <a:ext uri="{FF2B5EF4-FFF2-40B4-BE49-F238E27FC236}">
                  <a16:creationId xmlns:a16="http://schemas.microsoft.com/office/drawing/2014/main" id="{3F15366B-A2A0-4DE6-B2AE-C836E9D38C6A}"/>
                </a:ext>
              </a:extLst>
            </p:cNvPr>
            <p:cNvSpPr/>
            <p:nvPr/>
          </p:nvSpPr>
          <p:spPr>
            <a:xfrm>
              <a:off x="2065478" y="5236016"/>
              <a:ext cx="122700" cy="122700"/>
            </a:xfrm>
            <a:prstGeom prst="ellipse">
              <a:avLst/>
            </a:prstGeom>
            <a:grpFill/>
            <a:ln>
              <a:solidFill>
                <a:srgbClr val="00B05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815;p46">
              <a:extLst>
                <a:ext uri="{FF2B5EF4-FFF2-40B4-BE49-F238E27FC236}">
                  <a16:creationId xmlns:a16="http://schemas.microsoft.com/office/drawing/2014/main" id="{4730808B-4B87-4C09-9A7F-160749DB4129}"/>
                </a:ext>
              </a:extLst>
            </p:cNvPr>
            <p:cNvSpPr/>
            <p:nvPr/>
          </p:nvSpPr>
          <p:spPr>
            <a:xfrm>
              <a:off x="2201426" y="5100068"/>
              <a:ext cx="122700" cy="122700"/>
            </a:xfrm>
            <a:prstGeom prst="ellipse">
              <a:avLst/>
            </a:prstGeom>
            <a:grpFill/>
            <a:ln>
              <a:solidFill>
                <a:srgbClr val="00B05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816;p46">
              <a:extLst>
                <a:ext uri="{FF2B5EF4-FFF2-40B4-BE49-F238E27FC236}">
                  <a16:creationId xmlns:a16="http://schemas.microsoft.com/office/drawing/2014/main" id="{8765FE2C-BC1A-4B4B-B738-0DF2158D5445}"/>
                </a:ext>
              </a:extLst>
            </p:cNvPr>
            <p:cNvSpPr/>
            <p:nvPr/>
          </p:nvSpPr>
          <p:spPr>
            <a:xfrm>
              <a:off x="1657633" y="5645650"/>
              <a:ext cx="122700" cy="122700"/>
            </a:xfrm>
            <a:prstGeom prst="ellipse">
              <a:avLst/>
            </a:prstGeom>
            <a:grpFill/>
            <a:ln>
              <a:solidFill>
                <a:srgbClr val="00B05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3" name="Google Shape;1817;p46">
            <a:extLst>
              <a:ext uri="{FF2B5EF4-FFF2-40B4-BE49-F238E27FC236}">
                <a16:creationId xmlns:a16="http://schemas.microsoft.com/office/drawing/2014/main" id="{A336FA4E-DBDA-47B3-923B-7D1663FC8169}"/>
              </a:ext>
            </a:extLst>
          </p:cNvPr>
          <p:cNvSpPr/>
          <p:nvPr/>
        </p:nvSpPr>
        <p:spPr>
          <a:xfrm>
            <a:off x="1984761" y="245779"/>
            <a:ext cx="1267259" cy="1229886"/>
          </a:xfrm>
          <a:custGeom>
            <a:avLst/>
            <a:gdLst/>
            <a:ahLst/>
            <a:cxnLst/>
            <a:rect l="l" t="t" r="r" b="b"/>
            <a:pathLst>
              <a:path w="27228" h="26425" extrusionOk="0">
                <a:moveTo>
                  <a:pt x="23632" y="1"/>
                </a:moveTo>
                <a:cubicBezTo>
                  <a:pt x="23576" y="1"/>
                  <a:pt x="23519" y="3"/>
                  <a:pt x="23461" y="8"/>
                </a:cubicBezTo>
                <a:lnTo>
                  <a:pt x="23432" y="8"/>
                </a:lnTo>
                <a:cubicBezTo>
                  <a:pt x="23015" y="37"/>
                  <a:pt x="22611" y="224"/>
                  <a:pt x="22323" y="527"/>
                </a:cubicBezTo>
                <a:lnTo>
                  <a:pt x="548" y="22504"/>
                </a:lnTo>
                <a:cubicBezTo>
                  <a:pt x="187" y="22864"/>
                  <a:pt x="0" y="23368"/>
                  <a:pt x="43" y="23873"/>
                </a:cubicBezTo>
                <a:cubicBezTo>
                  <a:pt x="129" y="24858"/>
                  <a:pt x="955" y="25469"/>
                  <a:pt x="1810" y="25469"/>
                </a:cubicBezTo>
                <a:cubicBezTo>
                  <a:pt x="2255" y="25469"/>
                  <a:pt x="2708" y="25303"/>
                  <a:pt x="3068" y="24938"/>
                </a:cubicBezTo>
                <a:lnTo>
                  <a:pt x="5444" y="22548"/>
                </a:lnTo>
                <a:cubicBezTo>
                  <a:pt x="5598" y="22394"/>
                  <a:pt x="5801" y="22318"/>
                  <a:pt x="6003" y="22318"/>
                </a:cubicBezTo>
                <a:cubicBezTo>
                  <a:pt x="6179" y="22318"/>
                  <a:pt x="6355" y="22376"/>
                  <a:pt x="6496" y="22490"/>
                </a:cubicBezTo>
                <a:cubicBezTo>
                  <a:pt x="6841" y="22778"/>
                  <a:pt x="6870" y="23296"/>
                  <a:pt x="6553" y="23613"/>
                </a:cubicBezTo>
                <a:lnTo>
                  <a:pt x="6193" y="23973"/>
                </a:lnTo>
                <a:cubicBezTo>
                  <a:pt x="5891" y="24276"/>
                  <a:pt x="5747" y="24679"/>
                  <a:pt x="5775" y="25111"/>
                </a:cubicBezTo>
                <a:cubicBezTo>
                  <a:pt x="5861" y="25918"/>
                  <a:pt x="6547" y="26425"/>
                  <a:pt x="7252" y="26425"/>
                </a:cubicBezTo>
                <a:cubicBezTo>
                  <a:pt x="7617" y="26425"/>
                  <a:pt x="7987" y="26289"/>
                  <a:pt x="8281" y="25990"/>
                </a:cubicBezTo>
                <a:lnTo>
                  <a:pt x="26327" y="7785"/>
                </a:lnTo>
                <a:cubicBezTo>
                  <a:pt x="27228" y="6871"/>
                  <a:pt x="26556" y="5344"/>
                  <a:pt x="25311" y="5344"/>
                </a:cubicBezTo>
                <a:cubicBezTo>
                  <a:pt x="25262" y="5344"/>
                  <a:pt x="25212" y="5347"/>
                  <a:pt x="25161" y="5351"/>
                </a:cubicBezTo>
                <a:lnTo>
                  <a:pt x="25132" y="5351"/>
                </a:lnTo>
                <a:cubicBezTo>
                  <a:pt x="24786" y="5380"/>
                  <a:pt x="24469" y="5524"/>
                  <a:pt x="24224" y="5769"/>
                </a:cubicBezTo>
                <a:lnTo>
                  <a:pt x="23288" y="6705"/>
                </a:lnTo>
                <a:cubicBezTo>
                  <a:pt x="23133" y="6861"/>
                  <a:pt x="22931" y="6941"/>
                  <a:pt x="22731" y="6941"/>
                </a:cubicBezTo>
                <a:cubicBezTo>
                  <a:pt x="22561" y="6941"/>
                  <a:pt x="22391" y="6882"/>
                  <a:pt x="22251" y="6763"/>
                </a:cubicBezTo>
                <a:cubicBezTo>
                  <a:pt x="21906" y="6475"/>
                  <a:pt x="21877" y="5971"/>
                  <a:pt x="22194" y="5654"/>
                </a:cubicBezTo>
                <a:lnTo>
                  <a:pt x="24873" y="2961"/>
                </a:lnTo>
                <a:cubicBezTo>
                  <a:pt x="25984" y="1836"/>
                  <a:pt x="25153" y="1"/>
                  <a:pt x="2363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809;p46">
            <a:extLst>
              <a:ext uri="{FF2B5EF4-FFF2-40B4-BE49-F238E27FC236}">
                <a16:creationId xmlns:a16="http://schemas.microsoft.com/office/drawing/2014/main" id="{1AB4CA95-866E-4AE1-BF0C-77AD42C3FE53}"/>
              </a:ext>
            </a:extLst>
          </p:cNvPr>
          <p:cNvSpPr/>
          <p:nvPr/>
        </p:nvSpPr>
        <p:spPr>
          <a:xfrm>
            <a:off x="791419" y="478819"/>
            <a:ext cx="797400" cy="763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chemeClr val="lt1"/>
                </a:solidFill>
                <a:latin typeface="Kanit"/>
                <a:ea typeface="Kanit"/>
                <a:cs typeface="Kanit"/>
                <a:sym typeface="Kanit"/>
              </a:rPr>
              <a:t>4</a:t>
            </a:r>
            <a:endParaRPr sz="3000" b="1" dirty="0">
              <a:solidFill>
                <a:schemeClr val="lt1"/>
              </a:solidFill>
              <a:latin typeface="Kanit"/>
              <a:ea typeface="Kanit"/>
              <a:cs typeface="Kanit"/>
              <a:sym typeface="Kanit"/>
            </a:endParaRPr>
          </a:p>
        </p:txBody>
      </p:sp>
      <p:sp>
        <p:nvSpPr>
          <p:cNvPr id="85" name="Google Shape;1817;p46">
            <a:extLst>
              <a:ext uri="{FF2B5EF4-FFF2-40B4-BE49-F238E27FC236}">
                <a16:creationId xmlns:a16="http://schemas.microsoft.com/office/drawing/2014/main" id="{30C5180C-E8B1-48FB-8702-FD013E8E789E}"/>
              </a:ext>
            </a:extLst>
          </p:cNvPr>
          <p:cNvSpPr/>
          <p:nvPr/>
        </p:nvSpPr>
        <p:spPr>
          <a:xfrm>
            <a:off x="1984761" y="225609"/>
            <a:ext cx="1267259" cy="1229886"/>
          </a:xfrm>
          <a:custGeom>
            <a:avLst/>
            <a:gdLst/>
            <a:ahLst/>
            <a:cxnLst/>
            <a:rect l="l" t="t" r="r" b="b"/>
            <a:pathLst>
              <a:path w="27228" h="26425" extrusionOk="0">
                <a:moveTo>
                  <a:pt x="23632" y="1"/>
                </a:moveTo>
                <a:cubicBezTo>
                  <a:pt x="23576" y="1"/>
                  <a:pt x="23519" y="3"/>
                  <a:pt x="23461" y="8"/>
                </a:cubicBezTo>
                <a:lnTo>
                  <a:pt x="23432" y="8"/>
                </a:lnTo>
                <a:cubicBezTo>
                  <a:pt x="23015" y="37"/>
                  <a:pt x="22611" y="224"/>
                  <a:pt x="22323" y="527"/>
                </a:cubicBezTo>
                <a:lnTo>
                  <a:pt x="548" y="22504"/>
                </a:lnTo>
                <a:cubicBezTo>
                  <a:pt x="187" y="22864"/>
                  <a:pt x="0" y="23368"/>
                  <a:pt x="43" y="23873"/>
                </a:cubicBezTo>
                <a:cubicBezTo>
                  <a:pt x="129" y="24858"/>
                  <a:pt x="955" y="25469"/>
                  <a:pt x="1810" y="25469"/>
                </a:cubicBezTo>
                <a:cubicBezTo>
                  <a:pt x="2255" y="25469"/>
                  <a:pt x="2708" y="25303"/>
                  <a:pt x="3068" y="24938"/>
                </a:cubicBezTo>
                <a:lnTo>
                  <a:pt x="5444" y="22548"/>
                </a:lnTo>
                <a:cubicBezTo>
                  <a:pt x="5598" y="22394"/>
                  <a:pt x="5801" y="22318"/>
                  <a:pt x="6003" y="22318"/>
                </a:cubicBezTo>
                <a:cubicBezTo>
                  <a:pt x="6179" y="22318"/>
                  <a:pt x="6355" y="22376"/>
                  <a:pt x="6496" y="22490"/>
                </a:cubicBezTo>
                <a:cubicBezTo>
                  <a:pt x="6841" y="22778"/>
                  <a:pt x="6870" y="23296"/>
                  <a:pt x="6553" y="23613"/>
                </a:cubicBezTo>
                <a:lnTo>
                  <a:pt x="6193" y="23973"/>
                </a:lnTo>
                <a:cubicBezTo>
                  <a:pt x="5891" y="24276"/>
                  <a:pt x="5747" y="24679"/>
                  <a:pt x="5775" y="25111"/>
                </a:cubicBezTo>
                <a:cubicBezTo>
                  <a:pt x="5861" y="25918"/>
                  <a:pt x="6547" y="26425"/>
                  <a:pt x="7252" y="26425"/>
                </a:cubicBezTo>
                <a:cubicBezTo>
                  <a:pt x="7617" y="26425"/>
                  <a:pt x="7987" y="26289"/>
                  <a:pt x="8281" y="25990"/>
                </a:cubicBezTo>
                <a:lnTo>
                  <a:pt x="26327" y="7785"/>
                </a:lnTo>
                <a:cubicBezTo>
                  <a:pt x="27228" y="6871"/>
                  <a:pt x="26556" y="5344"/>
                  <a:pt x="25311" y="5344"/>
                </a:cubicBezTo>
                <a:cubicBezTo>
                  <a:pt x="25262" y="5344"/>
                  <a:pt x="25212" y="5347"/>
                  <a:pt x="25161" y="5351"/>
                </a:cubicBezTo>
                <a:lnTo>
                  <a:pt x="25132" y="5351"/>
                </a:lnTo>
                <a:cubicBezTo>
                  <a:pt x="24786" y="5380"/>
                  <a:pt x="24469" y="5524"/>
                  <a:pt x="24224" y="5769"/>
                </a:cubicBezTo>
                <a:lnTo>
                  <a:pt x="23288" y="6705"/>
                </a:lnTo>
                <a:cubicBezTo>
                  <a:pt x="23133" y="6861"/>
                  <a:pt x="22931" y="6941"/>
                  <a:pt x="22731" y="6941"/>
                </a:cubicBezTo>
                <a:cubicBezTo>
                  <a:pt x="22561" y="6941"/>
                  <a:pt x="22391" y="6882"/>
                  <a:pt x="22251" y="6763"/>
                </a:cubicBezTo>
                <a:cubicBezTo>
                  <a:pt x="21906" y="6475"/>
                  <a:pt x="21877" y="5971"/>
                  <a:pt x="22194" y="5654"/>
                </a:cubicBezTo>
                <a:lnTo>
                  <a:pt x="24873" y="2961"/>
                </a:lnTo>
                <a:cubicBezTo>
                  <a:pt x="25984" y="1836"/>
                  <a:pt x="25153" y="1"/>
                  <a:pt x="23632" y="1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9805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7" name="Google Shape;3217;p60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Fases del proceso creativo</a:t>
            </a:r>
            <a:endParaRPr dirty="0"/>
          </a:p>
        </p:txBody>
      </p:sp>
      <p:sp>
        <p:nvSpPr>
          <p:cNvPr id="3218" name="Google Shape;3218;p60"/>
          <p:cNvSpPr txBox="1">
            <a:spLocks noGrp="1"/>
          </p:cNvSpPr>
          <p:nvPr>
            <p:ph type="subTitle" idx="1"/>
          </p:nvPr>
        </p:nvSpPr>
        <p:spPr>
          <a:xfrm>
            <a:off x="377952" y="2285475"/>
            <a:ext cx="2633472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/>
              <a:t>Motivación intrínseca para proponer solución.</a:t>
            </a:r>
            <a:endParaRPr dirty="0"/>
          </a:p>
        </p:txBody>
      </p:sp>
      <p:sp>
        <p:nvSpPr>
          <p:cNvPr id="3219" name="Google Shape;3219;p60"/>
          <p:cNvSpPr txBox="1">
            <a:spLocks noGrp="1"/>
          </p:cNvSpPr>
          <p:nvPr>
            <p:ph type="subTitle" idx="2"/>
          </p:nvPr>
        </p:nvSpPr>
        <p:spPr>
          <a:xfrm>
            <a:off x="774100" y="1828675"/>
            <a:ext cx="1892100" cy="39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Interés</a:t>
            </a:r>
            <a:endParaRPr dirty="0"/>
          </a:p>
        </p:txBody>
      </p:sp>
      <p:sp>
        <p:nvSpPr>
          <p:cNvPr id="3220" name="Google Shape;3220;p60"/>
          <p:cNvSpPr txBox="1">
            <a:spLocks noGrp="1"/>
          </p:cNvSpPr>
          <p:nvPr>
            <p:ph type="subTitle" idx="3"/>
          </p:nvPr>
        </p:nvSpPr>
        <p:spPr>
          <a:xfrm>
            <a:off x="2497185" y="2285475"/>
            <a:ext cx="4570978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</a:pPr>
            <a:r>
              <a:rPr lang="en" dirty="0"/>
              <a:t>Recolectar información, preveer críticas, estrtategias metacognitivas</a:t>
            </a:r>
          </a:p>
        </p:txBody>
      </p:sp>
      <p:sp>
        <p:nvSpPr>
          <p:cNvPr id="3221" name="Google Shape;3221;p60"/>
          <p:cNvSpPr txBox="1">
            <a:spLocks noGrp="1"/>
          </p:cNvSpPr>
          <p:nvPr>
            <p:ph type="subTitle" idx="4"/>
          </p:nvPr>
        </p:nvSpPr>
        <p:spPr>
          <a:xfrm>
            <a:off x="3625950" y="1828675"/>
            <a:ext cx="1892100" cy="39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Preparación</a:t>
            </a:r>
            <a:endParaRPr dirty="0"/>
          </a:p>
        </p:txBody>
      </p:sp>
      <p:sp>
        <p:nvSpPr>
          <p:cNvPr id="3222" name="Google Shape;3222;p60"/>
          <p:cNvSpPr txBox="1">
            <a:spLocks noGrp="1"/>
          </p:cNvSpPr>
          <p:nvPr>
            <p:ph type="subTitle" idx="5"/>
          </p:nvPr>
        </p:nvSpPr>
        <p:spPr>
          <a:xfrm>
            <a:off x="6477800" y="2285475"/>
            <a:ext cx="18921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Reposar ideas</a:t>
            </a:r>
            <a:endParaRPr dirty="0"/>
          </a:p>
        </p:txBody>
      </p:sp>
      <p:sp>
        <p:nvSpPr>
          <p:cNvPr id="3223" name="Google Shape;3223;p60"/>
          <p:cNvSpPr txBox="1">
            <a:spLocks noGrp="1"/>
          </p:cNvSpPr>
          <p:nvPr>
            <p:ph type="subTitle" idx="6"/>
          </p:nvPr>
        </p:nvSpPr>
        <p:spPr>
          <a:xfrm>
            <a:off x="6477800" y="1828675"/>
            <a:ext cx="1892100" cy="39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Incubación</a:t>
            </a:r>
            <a:endParaRPr dirty="0"/>
          </a:p>
        </p:txBody>
      </p:sp>
      <p:sp>
        <p:nvSpPr>
          <p:cNvPr id="3224" name="Google Shape;3224;p60"/>
          <p:cNvSpPr txBox="1">
            <a:spLocks noGrp="1"/>
          </p:cNvSpPr>
          <p:nvPr>
            <p:ph type="subTitle" idx="7"/>
          </p:nvPr>
        </p:nvSpPr>
        <p:spPr>
          <a:xfrm>
            <a:off x="774100" y="4044275"/>
            <a:ext cx="18921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Alternativa de solución</a:t>
            </a:r>
            <a:endParaRPr dirty="0"/>
          </a:p>
        </p:txBody>
      </p:sp>
      <p:sp>
        <p:nvSpPr>
          <p:cNvPr id="3225" name="Google Shape;3225;p60"/>
          <p:cNvSpPr txBox="1">
            <a:spLocks noGrp="1"/>
          </p:cNvSpPr>
          <p:nvPr>
            <p:ph type="subTitle" idx="8"/>
          </p:nvPr>
        </p:nvSpPr>
        <p:spPr>
          <a:xfrm>
            <a:off x="774100" y="3587475"/>
            <a:ext cx="1892100" cy="39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Iluminación</a:t>
            </a:r>
            <a:endParaRPr dirty="0"/>
          </a:p>
        </p:txBody>
      </p:sp>
      <p:sp>
        <p:nvSpPr>
          <p:cNvPr id="3226" name="Google Shape;3226;p60"/>
          <p:cNvSpPr txBox="1">
            <a:spLocks noGrp="1"/>
          </p:cNvSpPr>
          <p:nvPr>
            <p:ph type="subTitle" idx="9"/>
          </p:nvPr>
        </p:nvSpPr>
        <p:spPr>
          <a:xfrm>
            <a:off x="3625950" y="4044275"/>
            <a:ext cx="18921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Materialización del proyecto</a:t>
            </a:r>
            <a:endParaRPr dirty="0"/>
          </a:p>
        </p:txBody>
      </p:sp>
      <p:sp>
        <p:nvSpPr>
          <p:cNvPr id="3227" name="Google Shape;3227;p60"/>
          <p:cNvSpPr txBox="1">
            <a:spLocks noGrp="1"/>
          </p:cNvSpPr>
          <p:nvPr>
            <p:ph type="subTitle" idx="13"/>
          </p:nvPr>
        </p:nvSpPr>
        <p:spPr>
          <a:xfrm>
            <a:off x="3625950" y="3587475"/>
            <a:ext cx="1892100" cy="39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Explotación</a:t>
            </a:r>
            <a:endParaRPr dirty="0"/>
          </a:p>
        </p:txBody>
      </p:sp>
      <p:sp>
        <p:nvSpPr>
          <p:cNvPr id="3228" name="Google Shape;3228;p60"/>
          <p:cNvSpPr txBox="1">
            <a:spLocks noGrp="1"/>
          </p:cNvSpPr>
          <p:nvPr>
            <p:ph type="subTitle" idx="14"/>
          </p:nvPr>
        </p:nvSpPr>
        <p:spPr>
          <a:xfrm>
            <a:off x="6477800" y="4044275"/>
            <a:ext cx="18921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Valoración propia, autocrítica</a:t>
            </a:r>
            <a:endParaRPr dirty="0"/>
          </a:p>
        </p:txBody>
      </p:sp>
      <p:sp>
        <p:nvSpPr>
          <p:cNvPr id="3229" name="Google Shape;3229;p60"/>
          <p:cNvSpPr txBox="1">
            <a:spLocks noGrp="1"/>
          </p:cNvSpPr>
          <p:nvPr>
            <p:ph type="subTitle" idx="15"/>
          </p:nvPr>
        </p:nvSpPr>
        <p:spPr>
          <a:xfrm>
            <a:off x="5667069" y="3648252"/>
            <a:ext cx="3425952" cy="39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Verificación de resultados</a:t>
            </a:r>
            <a:endParaRPr dirty="0"/>
          </a:p>
        </p:txBody>
      </p:sp>
      <p:grpSp>
        <p:nvGrpSpPr>
          <p:cNvPr id="3230" name="Google Shape;3230;p60"/>
          <p:cNvGrpSpPr/>
          <p:nvPr/>
        </p:nvGrpSpPr>
        <p:grpSpPr>
          <a:xfrm>
            <a:off x="1500950" y="1418656"/>
            <a:ext cx="438422" cy="391228"/>
            <a:chOff x="-42996150" y="3612600"/>
            <a:chExt cx="323750" cy="288900"/>
          </a:xfrm>
        </p:grpSpPr>
        <p:sp>
          <p:nvSpPr>
            <p:cNvPr id="3231" name="Google Shape;3231;p60"/>
            <p:cNvSpPr/>
            <p:nvPr/>
          </p:nvSpPr>
          <p:spPr>
            <a:xfrm>
              <a:off x="-42914225" y="3612600"/>
              <a:ext cx="241825" cy="239275"/>
            </a:xfrm>
            <a:custGeom>
              <a:avLst/>
              <a:gdLst/>
              <a:ahLst/>
              <a:cxnLst/>
              <a:rect l="l" t="t" r="r" b="b"/>
              <a:pathLst>
                <a:path w="9673" h="9571" extrusionOk="0">
                  <a:moveTo>
                    <a:pt x="5963" y="1"/>
                  </a:moveTo>
                  <a:cubicBezTo>
                    <a:pt x="5661" y="1"/>
                    <a:pt x="5365" y="127"/>
                    <a:pt x="5136" y="371"/>
                  </a:cubicBezTo>
                  <a:lnTo>
                    <a:pt x="0" y="5507"/>
                  </a:lnTo>
                  <a:lnTo>
                    <a:pt x="4064" y="9571"/>
                  </a:lnTo>
                  <a:lnTo>
                    <a:pt x="9200" y="4436"/>
                  </a:lnTo>
                  <a:cubicBezTo>
                    <a:pt x="9672" y="3963"/>
                    <a:pt x="9672" y="3207"/>
                    <a:pt x="9200" y="2734"/>
                  </a:cubicBezTo>
                  <a:lnTo>
                    <a:pt x="6868" y="434"/>
                  </a:lnTo>
                  <a:cubicBezTo>
                    <a:pt x="6609" y="143"/>
                    <a:pt x="6283" y="1"/>
                    <a:pt x="59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2" name="Google Shape;3232;p60"/>
            <p:cNvSpPr/>
            <p:nvPr/>
          </p:nvSpPr>
          <p:spPr>
            <a:xfrm>
              <a:off x="-42946525" y="3762850"/>
              <a:ext cx="118950" cy="118950"/>
            </a:xfrm>
            <a:custGeom>
              <a:avLst/>
              <a:gdLst/>
              <a:ahLst/>
              <a:cxnLst/>
              <a:rect l="l" t="t" r="r" b="b"/>
              <a:pathLst>
                <a:path w="4758" h="4758" extrusionOk="0">
                  <a:moveTo>
                    <a:pt x="725" y="1"/>
                  </a:moveTo>
                  <a:lnTo>
                    <a:pt x="473" y="284"/>
                  </a:lnTo>
                  <a:cubicBezTo>
                    <a:pt x="253" y="505"/>
                    <a:pt x="95" y="820"/>
                    <a:pt x="95" y="1198"/>
                  </a:cubicBezTo>
                  <a:cubicBezTo>
                    <a:pt x="95" y="1450"/>
                    <a:pt x="190" y="1765"/>
                    <a:pt x="442" y="1986"/>
                  </a:cubicBezTo>
                  <a:cubicBezTo>
                    <a:pt x="631" y="2112"/>
                    <a:pt x="599" y="2458"/>
                    <a:pt x="442" y="2616"/>
                  </a:cubicBezTo>
                  <a:lnTo>
                    <a:pt x="1" y="3025"/>
                  </a:lnTo>
                  <a:lnTo>
                    <a:pt x="1733" y="4758"/>
                  </a:lnTo>
                  <a:lnTo>
                    <a:pt x="2174" y="4348"/>
                  </a:lnTo>
                  <a:cubicBezTo>
                    <a:pt x="2253" y="4270"/>
                    <a:pt x="2363" y="4230"/>
                    <a:pt x="2478" y="4230"/>
                  </a:cubicBezTo>
                  <a:cubicBezTo>
                    <a:pt x="2592" y="4230"/>
                    <a:pt x="2710" y="4270"/>
                    <a:pt x="2804" y="4348"/>
                  </a:cubicBezTo>
                  <a:cubicBezTo>
                    <a:pt x="3025" y="4569"/>
                    <a:pt x="3340" y="4695"/>
                    <a:pt x="3655" y="4695"/>
                  </a:cubicBezTo>
                  <a:cubicBezTo>
                    <a:pt x="3970" y="4695"/>
                    <a:pt x="4254" y="4569"/>
                    <a:pt x="4506" y="4348"/>
                  </a:cubicBezTo>
                  <a:lnTo>
                    <a:pt x="4758" y="4065"/>
                  </a:lnTo>
                  <a:lnTo>
                    <a:pt x="72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3" name="Google Shape;3233;p60"/>
            <p:cNvSpPr/>
            <p:nvPr/>
          </p:nvSpPr>
          <p:spPr>
            <a:xfrm>
              <a:off x="-42996150" y="3855800"/>
              <a:ext cx="78000" cy="45700"/>
            </a:xfrm>
            <a:custGeom>
              <a:avLst/>
              <a:gdLst/>
              <a:ahLst/>
              <a:cxnLst/>
              <a:rect l="l" t="t" r="r" b="b"/>
              <a:pathLst>
                <a:path w="3120" h="1828" extrusionOk="0">
                  <a:moveTo>
                    <a:pt x="1450" y="0"/>
                  </a:moveTo>
                  <a:lnTo>
                    <a:pt x="253" y="1166"/>
                  </a:lnTo>
                  <a:cubicBezTo>
                    <a:pt x="1" y="1355"/>
                    <a:pt x="190" y="1828"/>
                    <a:pt x="536" y="1828"/>
                  </a:cubicBezTo>
                  <a:lnTo>
                    <a:pt x="2773" y="1828"/>
                  </a:lnTo>
                  <a:cubicBezTo>
                    <a:pt x="2931" y="1828"/>
                    <a:pt x="3025" y="1765"/>
                    <a:pt x="3120" y="1670"/>
                  </a:cubicBezTo>
                  <a:lnTo>
                    <a:pt x="145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39" name="Google Shape;3239;p60"/>
          <p:cNvGrpSpPr/>
          <p:nvPr/>
        </p:nvGrpSpPr>
        <p:grpSpPr>
          <a:xfrm>
            <a:off x="7209452" y="3158137"/>
            <a:ext cx="428807" cy="427758"/>
            <a:chOff x="-38537400" y="3588000"/>
            <a:chExt cx="316650" cy="315875"/>
          </a:xfrm>
        </p:grpSpPr>
        <p:sp>
          <p:nvSpPr>
            <p:cNvPr id="3240" name="Google Shape;3240;p60"/>
            <p:cNvSpPr/>
            <p:nvPr/>
          </p:nvSpPr>
          <p:spPr>
            <a:xfrm>
              <a:off x="-38327900" y="3719550"/>
              <a:ext cx="20500" cy="41750"/>
            </a:xfrm>
            <a:custGeom>
              <a:avLst/>
              <a:gdLst/>
              <a:ahLst/>
              <a:cxnLst/>
              <a:rect l="l" t="t" r="r" b="b"/>
              <a:pathLst>
                <a:path w="820" h="1670" extrusionOk="0">
                  <a:moveTo>
                    <a:pt x="1" y="0"/>
                  </a:moveTo>
                  <a:lnTo>
                    <a:pt x="1" y="1229"/>
                  </a:lnTo>
                  <a:cubicBezTo>
                    <a:pt x="1" y="1449"/>
                    <a:pt x="190" y="1607"/>
                    <a:pt x="442" y="1670"/>
                  </a:cubicBezTo>
                  <a:cubicBezTo>
                    <a:pt x="631" y="1607"/>
                    <a:pt x="820" y="1449"/>
                    <a:pt x="820" y="1229"/>
                  </a:cubicBezTo>
                  <a:lnTo>
                    <a:pt x="82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1" name="Google Shape;3241;p60"/>
            <p:cNvSpPr/>
            <p:nvPr/>
          </p:nvSpPr>
          <p:spPr>
            <a:xfrm>
              <a:off x="-38452350" y="3719550"/>
              <a:ext cx="21300" cy="41750"/>
            </a:xfrm>
            <a:custGeom>
              <a:avLst/>
              <a:gdLst/>
              <a:ahLst/>
              <a:cxnLst/>
              <a:rect l="l" t="t" r="r" b="b"/>
              <a:pathLst>
                <a:path w="852" h="1670" extrusionOk="0">
                  <a:moveTo>
                    <a:pt x="1" y="0"/>
                  </a:moveTo>
                  <a:lnTo>
                    <a:pt x="1" y="1229"/>
                  </a:lnTo>
                  <a:cubicBezTo>
                    <a:pt x="1" y="1449"/>
                    <a:pt x="221" y="1607"/>
                    <a:pt x="410" y="1670"/>
                  </a:cubicBezTo>
                  <a:cubicBezTo>
                    <a:pt x="631" y="1607"/>
                    <a:pt x="851" y="1449"/>
                    <a:pt x="851" y="1229"/>
                  </a:cubicBezTo>
                  <a:lnTo>
                    <a:pt x="85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2" name="Google Shape;3242;p60"/>
            <p:cNvSpPr/>
            <p:nvPr/>
          </p:nvSpPr>
          <p:spPr>
            <a:xfrm>
              <a:off x="-38516925" y="3759700"/>
              <a:ext cx="275700" cy="144175"/>
            </a:xfrm>
            <a:custGeom>
              <a:avLst/>
              <a:gdLst/>
              <a:ahLst/>
              <a:cxnLst/>
              <a:rect l="l" t="t" r="r" b="b"/>
              <a:pathLst>
                <a:path w="11028" h="5767" extrusionOk="0">
                  <a:moveTo>
                    <a:pt x="7152" y="1671"/>
                  </a:moveTo>
                  <a:cubicBezTo>
                    <a:pt x="7404" y="1671"/>
                    <a:pt x="7593" y="1860"/>
                    <a:pt x="7593" y="2112"/>
                  </a:cubicBezTo>
                  <a:lnTo>
                    <a:pt x="7593" y="3750"/>
                  </a:lnTo>
                  <a:cubicBezTo>
                    <a:pt x="7593" y="4002"/>
                    <a:pt x="7404" y="4159"/>
                    <a:pt x="7152" y="4159"/>
                  </a:cubicBezTo>
                  <a:lnTo>
                    <a:pt x="3844" y="4159"/>
                  </a:lnTo>
                  <a:cubicBezTo>
                    <a:pt x="3624" y="4159"/>
                    <a:pt x="3434" y="3939"/>
                    <a:pt x="3434" y="3750"/>
                  </a:cubicBezTo>
                  <a:lnTo>
                    <a:pt x="3434" y="2112"/>
                  </a:lnTo>
                  <a:cubicBezTo>
                    <a:pt x="3434" y="1860"/>
                    <a:pt x="3624" y="1671"/>
                    <a:pt x="3844" y="1671"/>
                  </a:cubicBezTo>
                  <a:close/>
                  <a:moveTo>
                    <a:pt x="0" y="1"/>
                  </a:moveTo>
                  <a:lnTo>
                    <a:pt x="0" y="4537"/>
                  </a:lnTo>
                  <a:cubicBezTo>
                    <a:pt x="0" y="5199"/>
                    <a:pt x="568" y="5766"/>
                    <a:pt x="1261" y="5766"/>
                  </a:cubicBezTo>
                  <a:lnTo>
                    <a:pt x="9798" y="5766"/>
                  </a:lnTo>
                  <a:cubicBezTo>
                    <a:pt x="10460" y="5766"/>
                    <a:pt x="11027" y="5199"/>
                    <a:pt x="11027" y="4537"/>
                  </a:cubicBezTo>
                  <a:lnTo>
                    <a:pt x="11027" y="1"/>
                  </a:lnTo>
                  <a:lnTo>
                    <a:pt x="9168" y="1"/>
                  </a:lnTo>
                  <a:cubicBezTo>
                    <a:pt x="9011" y="473"/>
                    <a:pt x="8538" y="851"/>
                    <a:pt x="8003" y="851"/>
                  </a:cubicBezTo>
                  <a:cubicBezTo>
                    <a:pt x="7436" y="851"/>
                    <a:pt x="6995" y="473"/>
                    <a:pt x="6806" y="1"/>
                  </a:cubicBezTo>
                  <a:lnTo>
                    <a:pt x="4159" y="1"/>
                  </a:lnTo>
                  <a:cubicBezTo>
                    <a:pt x="4002" y="473"/>
                    <a:pt x="3560" y="851"/>
                    <a:pt x="2993" y="851"/>
                  </a:cubicBezTo>
                  <a:cubicBezTo>
                    <a:pt x="2489" y="851"/>
                    <a:pt x="2017" y="536"/>
                    <a:pt x="18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3" name="Google Shape;3243;p60"/>
            <p:cNvSpPr/>
            <p:nvPr/>
          </p:nvSpPr>
          <p:spPr>
            <a:xfrm>
              <a:off x="-38537400" y="3588000"/>
              <a:ext cx="316650" cy="151250"/>
            </a:xfrm>
            <a:custGeom>
              <a:avLst/>
              <a:gdLst/>
              <a:ahLst/>
              <a:cxnLst/>
              <a:rect l="l" t="t" r="r" b="b"/>
              <a:pathLst>
                <a:path w="12666" h="6050" extrusionOk="0">
                  <a:moveTo>
                    <a:pt x="7971" y="820"/>
                  </a:moveTo>
                  <a:cubicBezTo>
                    <a:pt x="8223" y="820"/>
                    <a:pt x="8381" y="1009"/>
                    <a:pt x="8412" y="1229"/>
                  </a:cubicBezTo>
                  <a:lnTo>
                    <a:pt x="8412" y="1639"/>
                  </a:lnTo>
                  <a:lnTo>
                    <a:pt x="4253" y="1639"/>
                  </a:lnTo>
                  <a:lnTo>
                    <a:pt x="4253" y="1229"/>
                  </a:lnTo>
                  <a:cubicBezTo>
                    <a:pt x="4253" y="1009"/>
                    <a:pt x="4443" y="851"/>
                    <a:pt x="4663" y="820"/>
                  </a:cubicBezTo>
                  <a:close/>
                  <a:moveTo>
                    <a:pt x="4632" y="1"/>
                  </a:moveTo>
                  <a:cubicBezTo>
                    <a:pt x="3970" y="1"/>
                    <a:pt x="3403" y="536"/>
                    <a:pt x="3403" y="1229"/>
                  </a:cubicBezTo>
                  <a:lnTo>
                    <a:pt x="3403" y="1639"/>
                  </a:lnTo>
                  <a:lnTo>
                    <a:pt x="1229" y="1639"/>
                  </a:lnTo>
                  <a:cubicBezTo>
                    <a:pt x="536" y="1639"/>
                    <a:pt x="0" y="2175"/>
                    <a:pt x="0" y="2868"/>
                  </a:cubicBezTo>
                  <a:lnTo>
                    <a:pt x="0" y="5609"/>
                  </a:lnTo>
                  <a:cubicBezTo>
                    <a:pt x="0" y="5861"/>
                    <a:pt x="189" y="6050"/>
                    <a:pt x="378" y="6050"/>
                  </a:cubicBezTo>
                  <a:lnTo>
                    <a:pt x="2584" y="6050"/>
                  </a:lnTo>
                  <a:lnTo>
                    <a:pt x="2584" y="4821"/>
                  </a:lnTo>
                  <a:cubicBezTo>
                    <a:pt x="2584" y="4600"/>
                    <a:pt x="2804" y="4380"/>
                    <a:pt x="3025" y="4380"/>
                  </a:cubicBezTo>
                  <a:lnTo>
                    <a:pt x="4663" y="4380"/>
                  </a:lnTo>
                  <a:cubicBezTo>
                    <a:pt x="4915" y="4380"/>
                    <a:pt x="5104" y="4600"/>
                    <a:pt x="5104" y="4821"/>
                  </a:cubicBezTo>
                  <a:lnTo>
                    <a:pt x="5104" y="6050"/>
                  </a:lnTo>
                  <a:lnTo>
                    <a:pt x="7593" y="6050"/>
                  </a:lnTo>
                  <a:lnTo>
                    <a:pt x="7593" y="4821"/>
                  </a:lnTo>
                  <a:cubicBezTo>
                    <a:pt x="7593" y="4600"/>
                    <a:pt x="7782" y="4380"/>
                    <a:pt x="7971" y="4380"/>
                  </a:cubicBezTo>
                  <a:lnTo>
                    <a:pt x="9641" y="4380"/>
                  </a:lnTo>
                  <a:cubicBezTo>
                    <a:pt x="9861" y="4380"/>
                    <a:pt x="10019" y="4600"/>
                    <a:pt x="10019" y="4821"/>
                  </a:cubicBezTo>
                  <a:lnTo>
                    <a:pt x="10019" y="6050"/>
                  </a:lnTo>
                  <a:lnTo>
                    <a:pt x="12224" y="6050"/>
                  </a:lnTo>
                  <a:cubicBezTo>
                    <a:pt x="12476" y="6050"/>
                    <a:pt x="12665" y="5861"/>
                    <a:pt x="12665" y="5609"/>
                  </a:cubicBezTo>
                  <a:lnTo>
                    <a:pt x="12665" y="2868"/>
                  </a:lnTo>
                  <a:cubicBezTo>
                    <a:pt x="12665" y="2238"/>
                    <a:pt x="12067" y="1639"/>
                    <a:pt x="11405" y="1639"/>
                  </a:cubicBezTo>
                  <a:lnTo>
                    <a:pt x="9200" y="1639"/>
                  </a:lnTo>
                  <a:lnTo>
                    <a:pt x="9200" y="1229"/>
                  </a:lnTo>
                  <a:cubicBezTo>
                    <a:pt x="9200" y="568"/>
                    <a:pt x="8664" y="32"/>
                    <a:pt x="794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" name="Gráfico 2" descr="Luces encendidas contorno">
            <a:extLst>
              <a:ext uri="{FF2B5EF4-FFF2-40B4-BE49-F238E27FC236}">
                <a16:creationId xmlns:a16="http://schemas.microsoft.com/office/drawing/2014/main" id="{E7F0E325-A3B1-4822-886D-C9D7A8762E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77945" y="3045901"/>
            <a:ext cx="615297" cy="615297"/>
          </a:xfrm>
          <a:prstGeom prst="rect">
            <a:avLst/>
          </a:prstGeom>
        </p:spPr>
      </p:pic>
      <p:pic>
        <p:nvPicPr>
          <p:cNvPr id="5" name="Gráfico 4" descr="Libro abierto con relleno sólido">
            <a:extLst>
              <a:ext uri="{FF2B5EF4-FFF2-40B4-BE49-F238E27FC236}">
                <a16:creationId xmlns:a16="http://schemas.microsoft.com/office/drawing/2014/main" id="{095847E0-DD2A-49DD-BC76-191D6D68E1F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126560" y="1332298"/>
            <a:ext cx="559327" cy="559327"/>
          </a:xfrm>
          <a:prstGeom prst="rect">
            <a:avLst/>
          </a:prstGeom>
        </p:spPr>
      </p:pic>
      <p:pic>
        <p:nvPicPr>
          <p:cNvPr id="7" name="Gráfico 6" descr="Portapapeles parcialmente tachado con relleno sólido">
            <a:extLst>
              <a:ext uri="{FF2B5EF4-FFF2-40B4-BE49-F238E27FC236}">
                <a16:creationId xmlns:a16="http://schemas.microsoft.com/office/drawing/2014/main" id="{C1EFADA2-C0F7-405E-874B-B2A8D748092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40877" y="1171216"/>
            <a:ext cx="656964" cy="656964"/>
          </a:xfrm>
          <a:prstGeom prst="rect">
            <a:avLst/>
          </a:prstGeom>
        </p:spPr>
      </p:pic>
      <p:pic>
        <p:nvPicPr>
          <p:cNvPr id="9" name="Gráfico 8" descr="Informática en la nube con relleno sólido">
            <a:extLst>
              <a:ext uri="{FF2B5EF4-FFF2-40B4-BE49-F238E27FC236}">
                <a16:creationId xmlns:a16="http://schemas.microsoft.com/office/drawing/2014/main" id="{075E7530-6C47-4A5F-B62E-19E0CB0404F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241809" y="2988897"/>
            <a:ext cx="659355" cy="65935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7" name="Google Shape;3217;p60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Estrategias de enseñanza creativa</a:t>
            </a:r>
            <a:endParaRPr dirty="0"/>
          </a:p>
        </p:txBody>
      </p:sp>
      <p:graphicFrame>
        <p:nvGraphicFramePr>
          <p:cNvPr id="27" name="Diagrama 26">
            <a:extLst>
              <a:ext uri="{FF2B5EF4-FFF2-40B4-BE49-F238E27FC236}">
                <a16:creationId xmlns:a16="http://schemas.microsoft.com/office/drawing/2014/main" id="{6A083CF9-C465-4947-AEB4-E1D474DA6C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9132978"/>
              </p:ext>
            </p:extLst>
          </p:nvPr>
        </p:nvGraphicFramePr>
        <p:xfrm>
          <a:off x="853476" y="1238377"/>
          <a:ext cx="7717500" cy="2065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0" name="Diagrama 59">
            <a:extLst>
              <a:ext uri="{FF2B5EF4-FFF2-40B4-BE49-F238E27FC236}">
                <a16:creationId xmlns:a16="http://schemas.microsoft.com/office/drawing/2014/main" id="{AE4FCDD6-3A2D-420F-869F-F63AE1FFC0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2012581"/>
              </p:ext>
            </p:extLst>
          </p:nvPr>
        </p:nvGraphicFramePr>
        <p:xfrm>
          <a:off x="883956" y="3195194"/>
          <a:ext cx="7687020" cy="1282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972652576"/>
      </p:ext>
    </p:extLst>
  </p:cSld>
  <p:clrMapOvr>
    <a:masterClrMapping/>
  </p:clrMapOvr>
</p:sld>
</file>

<file path=ppt/theme/theme1.xml><?xml version="1.0" encoding="utf-8"?>
<a:theme xmlns:a="http://schemas.openxmlformats.org/drawingml/2006/main" name="College Interview Tips by Slidesgo">
  <a:themeElements>
    <a:clrScheme name="Simple Light">
      <a:dk1>
        <a:srgbClr val="263238"/>
      </a:dk1>
      <a:lt1>
        <a:srgbClr val="F2F1E6"/>
      </a:lt1>
      <a:dk2>
        <a:srgbClr val="263238"/>
      </a:dk2>
      <a:lt2>
        <a:srgbClr val="FFFFFF"/>
      </a:lt2>
      <a:accent1>
        <a:srgbClr val="6F2F54"/>
      </a:accent1>
      <a:accent2>
        <a:srgbClr val="B93080"/>
      </a:accent2>
      <a:accent3>
        <a:srgbClr val="186168"/>
      </a:accent3>
      <a:accent4>
        <a:srgbClr val="23AFBB"/>
      </a:accent4>
      <a:accent5>
        <a:srgbClr val="BBAB46"/>
      </a:accent5>
      <a:accent6>
        <a:srgbClr val="F3CC32"/>
      </a:accent6>
      <a:hlink>
        <a:srgbClr val="26323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586</Words>
  <Application>Microsoft Office PowerPoint</Application>
  <PresentationFormat>On-screen Show (16:9)</PresentationFormat>
  <Paragraphs>105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Kanit</vt:lpstr>
      <vt:lpstr>Open Sans Light</vt:lpstr>
      <vt:lpstr>Arial</vt:lpstr>
      <vt:lpstr>Roboto Condensed Light</vt:lpstr>
      <vt:lpstr>Open Sans</vt:lpstr>
      <vt:lpstr>Livvic</vt:lpstr>
      <vt:lpstr>College Interview Tips by Slidesgo</vt:lpstr>
      <vt:lpstr>¿Qué es la creatividad?</vt:lpstr>
      <vt:lpstr>Orden del día </vt:lpstr>
      <vt:lpstr>Creatividad</vt:lpstr>
      <vt:lpstr>Niveles de madurez</vt:lpstr>
      <vt:lpstr>Niveles de madurez</vt:lpstr>
      <vt:lpstr>Rasgos de la creatividad</vt:lpstr>
      <vt:lpstr>PowerPoint Presentation</vt:lpstr>
      <vt:lpstr>Fases del proceso creativo</vt:lpstr>
      <vt:lpstr>Estrategias de enseñanza creativa</vt:lpstr>
      <vt:lpstr>Happening pedagógico</vt:lpstr>
      <vt:lpstr>La reflexión creativa</vt:lpstr>
      <vt:lpstr>Referencia</vt:lpstr>
      <vt:lpstr>Gracias por su atención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Interview Tips</dc:title>
  <dc:creator>Marion Romero Fernandez</dc:creator>
  <cp:lastModifiedBy>NICOLE ROMERO FERNANDEZ</cp:lastModifiedBy>
  <cp:revision>5</cp:revision>
  <dcterms:modified xsi:type="dcterms:W3CDTF">2022-05-02T16:18:14Z</dcterms:modified>
</cp:coreProperties>
</file>